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3" r:id="rId4"/>
  </p:sldMasterIdLst>
  <p:notesMasterIdLst>
    <p:notesMasterId r:id="rId16"/>
  </p:notesMasterIdLst>
  <p:sldIdLst>
    <p:sldId id="407" r:id="rId5"/>
    <p:sldId id="256" r:id="rId6"/>
    <p:sldId id="367" r:id="rId7"/>
    <p:sldId id="404" r:id="rId8"/>
    <p:sldId id="408" r:id="rId9"/>
    <p:sldId id="406" r:id="rId10"/>
    <p:sldId id="405" r:id="rId11"/>
    <p:sldId id="409" r:id="rId12"/>
    <p:sldId id="353" r:id="rId13"/>
    <p:sldId id="351" r:id="rId14"/>
    <p:sldId id="41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E9CD54-CFAD-6401-F7FD-7D55013A28E0}" name="Julia Remsik Larsen" initials="JL" userId="S::jremsiklarsen2@unl.edu::f21482df-9af4-401b-87bf-cc270f036c7c" providerId="AD"/>
  <p188:author id="{50114455-738A-C51D-BA1A-CA21F144D97A}" name="Ash Mitchell" initials="AM" userId="S::amitchell22@unl.edu::2cc2f9f3-0f4b-4397-83fb-51cfea362ee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661DE-D552-472A-B5D3-991615658CDB}" v="7" dt="2025-02-19T02:51:36.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4" autoAdjust="0"/>
  </p:normalViewPr>
  <p:slideViewPr>
    <p:cSldViewPr snapToGrid="0">
      <p:cViewPr varScale="1">
        <p:scale>
          <a:sx n="76" d="100"/>
          <a:sy n="76" d="100"/>
        </p:scale>
        <p:origin x="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C23335-2F47-446E-B52F-DD266A570AC4}"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8FB5D-D99D-420E-BA43-2E37F3D7DC29}" type="slidenum">
              <a:rPr lang="en-US" smtClean="0"/>
              <a:t>‹#›</a:t>
            </a:fld>
            <a:endParaRPr lang="en-US"/>
          </a:p>
        </p:txBody>
      </p:sp>
    </p:spTree>
    <p:extLst>
      <p:ext uri="{BB962C8B-B14F-4D97-AF65-F5344CB8AC3E}">
        <p14:creationId xmlns:p14="http://schemas.microsoft.com/office/powerpoint/2010/main" val="360871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2126-DF54-5DCE-34B9-C27BC9974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9BFF5-1DB0-1DBF-1042-7C4992397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0F3F6-AB14-EF1F-C53A-86B131A4F436}"/>
              </a:ext>
            </a:extLst>
          </p:cNvPr>
          <p:cNvSpPr>
            <a:spLocks noGrp="1"/>
          </p:cNvSpPr>
          <p:nvPr>
            <p:ph type="body" idx="1"/>
          </p:nvPr>
        </p:nvSpPr>
        <p:spPr/>
        <p:txBody>
          <a:bodyPr/>
          <a:lstStyle/>
          <a:p>
            <a:r>
              <a:rPr lang="en-US">
                <a:latin typeface="Calibri"/>
                <a:ea typeface="Calibri"/>
                <a:cs typeface="Calibri"/>
              </a:rPr>
              <a:t>Ash</a:t>
            </a:r>
          </a:p>
        </p:txBody>
      </p:sp>
      <p:sp>
        <p:nvSpPr>
          <p:cNvPr id="4" name="Slide Number Placeholder 3">
            <a:extLst>
              <a:ext uri="{FF2B5EF4-FFF2-40B4-BE49-F238E27FC236}">
                <a16:creationId xmlns:a16="http://schemas.microsoft.com/office/drawing/2014/main" id="{BFCB8AA3-5598-FAB7-4E8D-598BC411FE5E}"/>
              </a:ext>
            </a:extLst>
          </p:cNvPr>
          <p:cNvSpPr>
            <a:spLocks noGrp="1"/>
          </p:cNvSpPr>
          <p:nvPr>
            <p:ph type="sldNum" sz="quarter" idx="5"/>
          </p:nvPr>
        </p:nvSpPr>
        <p:spPr/>
        <p:txBody>
          <a:bodyPr/>
          <a:lstStyle/>
          <a:p>
            <a:fld id="{D2E8FB5D-D99D-420E-BA43-2E37F3D7DC29}" type="slidenum">
              <a:rPr lang="en-US" smtClean="0"/>
              <a:t>1</a:t>
            </a:fld>
            <a:endParaRPr lang="en-US"/>
          </a:p>
        </p:txBody>
      </p:sp>
    </p:spTree>
    <p:extLst>
      <p:ext uri="{BB962C8B-B14F-4D97-AF65-F5344CB8AC3E}">
        <p14:creationId xmlns:p14="http://schemas.microsoft.com/office/powerpoint/2010/main" val="221547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Clarisa</a:t>
            </a:r>
          </a:p>
        </p:txBody>
      </p:sp>
      <p:sp>
        <p:nvSpPr>
          <p:cNvPr id="4" name="Slide Number Placeholder 3"/>
          <p:cNvSpPr>
            <a:spLocks noGrp="1"/>
          </p:cNvSpPr>
          <p:nvPr>
            <p:ph type="sldNum" sz="quarter" idx="5"/>
          </p:nvPr>
        </p:nvSpPr>
        <p:spPr/>
        <p:txBody>
          <a:bodyPr/>
          <a:lstStyle/>
          <a:p>
            <a:fld id="{D2E8FB5D-D99D-420E-BA43-2E37F3D7DC29}" type="slidenum">
              <a:rPr lang="en-US" smtClean="0"/>
              <a:t>2</a:t>
            </a:fld>
            <a:endParaRPr lang="en-US"/>
          </a:p>
        </p:txBody>
      </p:sp>
    </p:spTree>
    <p:extLst>
      <p:ext uri="{BB962C8B-B14F-4D97-AF65-F5344CB8AC3E}">
        <p14:creationId xmlns:p14="http://schemas.microsoft.com/office/powerpoint/2010/main" val="2444248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Clarisa</a:t>
            </a:r>
          </a:p>
        </p:txBody>
      </p:sp>
      <p:sp>
        <p:nvSpPr>
          <p:cNvPr id="4" name="Slide Number Placeholder 3"/>
          <p:cNvSpPr>
            <a:spLocks noGrp="1"/>
          </p:cNvSpPr>
          <p:nvPr>
            <p:ph type="sldNum" sz="quarter" idx="5"/>
          </p:nvPr>
        </p:nvSpPr>
        <p:spPr/>
        <p:txBody>
          <a:bodyPr/>
          <a:lstStyle/>
          <a:p>
            <a:fld id="{D2E8FB5D-D99D-420E-BA43-2E37F3D7DC29}" type="slidenum">
              <a:rPr lang="en-US" smtClean="0"/>
              <a:t>3</a:t>
            </a:fld>
            <a:endParaRPr lang="en-US"/>
          </a:p>
        </p:txBody>
      </p:sp>
    </p:spTree>
    <p:extLst>
      <p:ext uri="{BB962C8B-B14F-4D97-AF65-F5344CB8AC3E}">
        <p14:creationId xmlns:p14="http://schemas.microsoft.com/office/powerpoint/2010/main" val="1756585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Clarisa</a:t>
            </a:r>
            <a:endParaRPr lang="en-US"/>
          </a:p>
        </p:txBody>
      </p:sp>
      <p:sp>
        <p:nvSpPr>
          <p:cNvPr id="4" name="Slide Number Placeholder 3"/>
          <p:cNvSpPr>
            <a:spLocks noGrp="1"/>
          </p:cNvSpPr>
          <p:nvPr>
            <p:ph type="sldNum" sz="quarter" idx="5"/>
          </p:nvPr>
        </p:nvSpPr>
        <p:spPr/>
        <p:txBody>
          <a:bodyPr/>
          <a:lstStyle/>
          <a:p>
            <a:fld id="{D2E8FB5D-D99D-420E-BA43-2E37F3D7DC29}" type="slidenum">
              <a:rPr lang="en-US" smtClean="0"/>
              <a:t>4</a:t>
            </a:fld>
            <a:endParaRPr lang="en-US"/>
          </a:p>
        </p:txBody>
      </p:sp>
    </p:spTree>
    <p:extLst>
      <p:ext uri="{BB962C8B-B14F-4D97-AF65-F5344CB8AC3E}">
        <p14:creationId xmlns:p14="http://schemas.microsoft.com/office/powerpoint/2010/main" val="1177257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Ash</a:t>
            </a:r>
          </a:p>
        </p:txBody>
      </p:sp>
      <p:sp>
        <p:nvSpPr>
          <p:cNvPr id="4" name="Slide Number Placeholder 3"/>
          <p:cNvSpPr>
            <a:spLocks noGrp="1"/>
          </p:cNvSpPr>
          <p:nvPr>
            <p:ph type="sldNum" sz="quarter" idx="5"/>
          </p:nvPr>
        </p:nvSpPr>
        <p:spPr/>
        <p:txBody>
          <a:bodyPr/>
          <a:lstStyle/>
          <a:p>
            <a:fld id="{D2E8FB5D-D99D-420E-BA43-2E37F3D7DC29}" type="slidenum">
              <a:rPr lang="en-US" smtClean="0"/>
              <a:t>6</a:t>
            </a:fld>
            <a:endParaRPr lang="en-US"/>
          </a:p>
        </p:txBody>
      </p:sp>
    </p:spTree>
    <p:extLst>
      <p:ext uri="{BB962C8B-B14F-4D97-AF65-F5344CB8AC3E}">
        <p14:creationId xmlns:p14="http://schemas.microsoft.com/office/powerpoint/2010/main" val="3908669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Ash</a:t>
            </a:r>
          </a:p>
        </p:txBody>
      </p:sp>
      <p:sp>
        <p:nvSpPr>
          <p:cNvPr id="4" name="Slide Number Placeholder 3"/>
          <p:cNvSpPr>
            <a:spLocks noGrp="1"/>
          </p:cNvSpPr>
          <p:nvPr>
            <p:ph type="sldNum" sz="quarter" idx="5"/>
          </p:nvPr>
        </p:nvSpPr>
        <p:spPr/>
        <p:txBody>
          <a:bodyPr/>
          <a:lstStyle/>
          <a:p>
            <a:fld id="{D2E8FB5D-D99D-420E-BA43-2E37F3D7DC29}" type="slidenum">
              <a:rPr lang="en-US" smtClean="0"/>
              <a:t>7</a:t>
            </a:fld>
            <a:endParaRPr lang="en-US"/>
          </a:p>
        </p:txBody>
      </p:sp>
    </p:spTree>
    <p:extLst>
      <p:ext uri="{BB962C8B-B14F-4D97-AF65-F5344CB8AC3E}">
        <p14:creationId xmlns:p14="http://schemas.microsoft.com/office/powerpoint/2010/main" val="1749149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Ash</a:t>
            </a:r>
          </a:p>
          <a:p>
            <a:r>
              <a:rPr lang="en-US" sz="1800" b="0" i="0">
                <a:solidFill>
                  <a:srgbClr val="000000"/>
                </a:solidFill>
                <a:effectLst/>
                <a:latin typeface="Calibri" panose="020F0502020204030204" pitchFamily="34" charset="0"/>
              </a:rPr>
              <a:t>Because of your interest in promoting your students’ success, I wanted to invite you to participate in a research study examining the accessibility of digital course materials in Canvas and how they impact students. Anyone who teaches a credit-bearing course at UNL is eligible to participate. Participation can take 5 minutes to an hour, depending on your level of participation. The go link, QR code, and contact information for the lead investigators are on the screen if you would like to learn more or participate. </a:t>
            </a:r>
            <a:endParaRPr lang="en-US">
              <a:ea typeface="Calibri"/>
              <a:cs typeface="Calibri"/>
            </a:endParaRPr>
          </a:p>
        </p:txBody>
      </p:sp>
      <p:sp>
        <p:nvSpPr>
          <p:cNvPr id="4" name="Slide Number Placeholder 3"/>
          <p:cNvSpPr>
            <a:spLocks noGrp="1"/>
          </p:cNvSpPr>
          <p:nvPr>
            <p:ph type="sldNum" sz="quarter" idx="5"/>
          </p:nvPr>
        </p:nvSpPr>
        <p:spPr/>
        <p:txBody>
          <a:bodyPr/>
          <a:lstStyle/>
          <a:p>
            <a:fld id="{D5ADF348-2A86-4531-BD4E-BD8C0BBDAD47}" type="slidenum">
              <a:rPr lang="en-US" smtClean="0"/>
              <a:t>9</a:t>
            </a:fld>
            <a:endParaRPr lang="en-US"/>
          </a:p>
        </p:txBody>
      </p:sp>
    </p:spTree>
    <p:extLst>
      <p:ext uri="{BB962C8B-B14F-4D97-AF65-F5344CB8AC3E}">
        <p14:creationId xmlns:p14="http://schemas.microsoft.com/office/powerpoint/2010/main" val="311071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Clarisa – Add question </a:t>
            </a:r>
            <a:endParaRPr lang="en-US"/>
          </a:p>
        </p:txBody>
      </p:sp>
      <p:sp>
        <p:nvSpPr>
          <p:cNvPr id="4" name="Slide Number Placeholder 3"/>
          <p:cNvSpPr>
            <a:spLocks noGrp="1"/>
          </p:cNvSpPr>
          <p:nvPr>
            <p:ph type="sldNum" sz="quarter" idx="5"/>
          </p:nvPr>
        </p:nvSpPr>
        <p:spPr/>
        <p:txBody>
          <a:bodyPr/>
          <a:lstStyle/>
          <a:p>
            <a:fld id="{D5ADF348-2A86-4531-BD4E-BD8C0BBDAD47}" type="slidenum">
              <a:rPr lang="en-US" smtClean="0"/>
              <a:t>10</a:t>
            </a:fld>
            <a:endParaRPr lang="en-US"/>
          </a:p>
        </p:txBody>
      </p:sp>
    </p:spTree>
    <p:extLst>
      <p:ext uri="{BB962C8B-B14F-4D97-AF65-F5344CB8AC3E}">
        <p14:creationId xmlns:p14="http://schemas.microsoft.com/office/powerpoint/2010/main" val="3292826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1561708" y="2091263"/>
            <a:ext cx="9068586" cy="2590800"/>
          </a:xfrm>
        </p:spPr>
        <p:txBody>
          <a:bodyPr tIns="45720" bIns="45720" anchor="ctr">
            <a:noAutofit/>
          </a:bodyPr>
          <a:lstStyle>
            <a:lvl1pPr algn="ctr">
              <a:lnSpc>
                <a:spcPct val="83000"/>
              </a:lnSpc>
              <a:defRPr lang="en-US" sz="6000" b="0" kern="1200" cap="none" spc="-100" baseline="0" dirty="0">
                <a:solidFill>
                  <a:schemeClr val="tx1">
                    <a:lumMod val="85000"/>
                    <a:lumOff val="15000"/>
                  </a:schemeClr>
                </a:solidFill>
                <a:effectLst/>
                <a:latin typeface="Calibri" panose="020F0502020204030204" pitchFamily="34" charset="0"/>
                <a:ea typeface="+mn-ea"/>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latin typeface="Calibri" panose="020F0502020204030204" pitchFamily="34" charset="0"/>
                <a:cs typeface="Calibri" panose="020F0502020204030204" pitchFamily="34" charset="0"/>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Calibri" panose="020F0502020204030204" pitchFamily="34" charset="0"/>
                <a:cs typeface="Calibri" panose="020F0502020204030204" pitchFamily="34" charset="0"/>
              </a:defRPr>
            </a:lvl1pPr>
          </a:lstStyle>
          <a:p>
            <a:fld id="{DDA51639-B2D6-4652-B8C3-1B4C224A7BAF}" type="datetimeFigureOut">
              <a:rPr lang="en-US" smtClean="0"/>
              <a:pPr/>
              <a:t>2/18/2025</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0721188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1A6AA8-A04B-4104-9AE2-BD48D340E27F}"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374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E0BF79-FAC6-4A96-8DE1-F7B82E2E1652}"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79549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a:xfrm>
            <a:off x="960120" y="317814"/>
            <a:ext cx="10570464" cy="1700784"/>
          </a:xfrm>
        </p:spPr>
        <p:txBody>
          <a:bodyPr>
            <a:noAutofit/>
          </a:bodyPr>
          <a:lstStyle>
            <a:lvl1pPr>
              <a:defRPr sz="4800">
                <a:latin typeface="Calibri" panose="020F0502020204030204" pitchFamily="34" charset="0"/>
                <a:cs typeface="Calibri" panose="020F0502020204030204"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96696" y="2770632"/>
            <a:ext cx="4983480" cy="3639312"/>
          </a:xfrm>
        </p:spPr>
        <p:txBody>
          <a:bodyPr>
            <a:normAutofit/>
          </a:bodyPr>
          <a:lstStyle>
            <a:lvl1pPr marL="283464" indent="-283464">
              <a:buFont typeface="Arial" panose="020B0604020202020204" pitchFamily="34" charset="0"/>
              <a:buChar char="•"/>
              <a:defRPr sz="2000">
                <a:latin typeface="Calibri" panose="020F0502020204030204" pitchFamily="34" charset="0"/>
                <a:cs typeface="Calibri" panose="020F0502020204030204" pitchFamily="34" charset="0"/>
              </a:defRPr>
            </a:lvl1pPr>
            <a:lvl2pPr marL="548640" indent="-283464">
              <a:defRPr sz="1800">
                <a:latin typeface="Calibri" panose="020F0502020204030204" pitchFamily="34" charset="0"/>
                <a:cs typeface="Calibri" panose="020F0502020204030204" pitchFamily="34" charset="0"/>
              </a:defRPr>
            </a:lvl2pPr>
            <a:lvl3pPr marL="822960" indent="-285750">
              <a:buFont typeface="Arial" panose="020B0604020202020204" pitchFamily="34" charset="0"/>
              <a:buChar char="•"/>
              <a:defRPr sz="1400">
                <a:latin typeface="Calibri" panose="020F0502020204030204" pitchFamily="34" charset="0"/>
                <a:cs typeface="Calibri" panose="020F0502020204030204" pitchFamily="34" charset="0"/>
              </a:defRPr>
            </a:lvl3pPr>
            <a:lvl4pPr marL="1097280" indent="-283464">
              <a:defRPr sz="1400">
                <a:latin typeface="Calibri" panose="020F0502020204030204" pitchFamily="34" charset="0"/>
                <a:cs typeface="Calibri" panose="020F0502020204030204" pitchFamily="34" charset="0"/>
              </a:defRPr>
            </a:lvl4pPr>
            <a:lvl5pPr marL="1371600" indent="-285750">
              <a:buFont typeface="Arial" panose="020B0604020202020204" pitchFamily="34" charset="0"/>
              <a:buChar char="•"/>
              <a:defRPr sz="140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2770632"/>
            <a:ext cx="4983480" cy="3639312"/>
          </a:xfrm>
        </p:spPr>
        <p:txBody>
          <a:bodyPr>
            <a:normAutofit/>
          </a:bodyPr>
          <a:lstStyle>
            <a:lvl1pPr marL="283464" indent="-283464">
              <a:buFont typeface="Arial" panose="020B0604020202020204" pitchFamily="34" charset="0"/>
              <a:buChar char="•"/>
              <a:defRPr sz="2000">
                <a:latin typeface="Calibri" panose="020F0502020204030204" pitchFamily="34" charset="0"/>
                <a:cs typeface="Calibri" panose="020F0502020204030204" pitchFamily="34" charset="0"/>
              </a:defRPr>
            </a:lvl1pPr>
            <a:lvl2pPr marL="548640" indent="-283464">
              <a:defRPr sz="1800">
                <a:latin typeface="Calibri" panose="020F0502020204030204" pitchFamily="34" charset="0"/>
                <a:cs typeface="Calibri" panose="020F0502020204030204" pitchFamily="34" charset="0"/>
              </a:defRPr>
            </a:lvl2pPr>
            <a:lvl3pPr marL="822960" indent="-285750">
              <a:buFont typeface="Arial" panose="020B0604020202020204" pitchFamily="34" charset="0"/>
              <a:buChar char="•"/>
              <a:defRPr sz="1400">
                <a:latin typeface="Calibri" panose="020F0502020204030204" pitchFamily="34" charset="0"/>
                <a:cs typeface="Calibri" panose="020F0502020204030204" pitchFamily="34" charset="0"/>
              </a:defRPr>
            </a:lvl3pPr>
            <a:lvl4pPr marL="1097280" indent="-283464">
              <a:defRPr sz="1400">
                <a:latin typeface="Calibri" panose="020F0502020204030204" pitchFamily="34" charset="0"/>
                <a:cs typeface="Calibri" panose="020F0502020204030204" pitchFamily="34" charset="0"/>
              </a:defRPr>
            </a:lvl4pPr>
            <a:lvl5pPr marL="1371600" indent="-285750">
              <a:buFont typeface="Arial" panose="020B0604020202020204" pitchFamily="34" charset="0"/>
              <a:buChar char="•"/>
              <a:defRPr sz="140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976647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abl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F64393-2F7A-8740-66F1-95C9EC151E02}"/>
              </a:ext>
            </a:extLst>
          </p:cNvPr>
          <p:cNvSpPr/>
          <p:nvPr userDrawn="1"/>
        </p:nvSpPr>
        <p:spPr>
          <a:xfrm>
            <a:off x="841248" y="2221992"/>
            <a:ext cx="10515600" cy="38313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a:xfrm>
            <a:off x="960120" y="317814"/>
            <a:ext cx="10570464" cy="1700784"/>
          </a:xfrm>
        </p:spPr>
        <p:txBody>
          <a:bodyPr>
            <a:noAutofit/>
          </a:bodyPr>
          <a:lstStyle>
            <a:lvl1pPr>
              <a:defRPr sz="4800">
                <a:latin typeface="Calibri" panose="020F0502020204030204" pitchFamily="34" charset="0"/>
                <a:cs typeface="Calibri" panose="020F0502020204030204" pitchFamily="34" charset="0"/>
              </a:defRPr>
            </a:lvl1pPr>
          </a:lstStyle>
          <a:p>
            <a:r>
              <a:rPr lang="en-US"/>
              <a:t>Click to edit Master title style</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841248" y="2221992"/>
            <a:ext cx="10515600" cy="3831336"/>
          </a:xfrm>
          <a:noFill/>
        </p:spPr>
        <p:txBody>
          <a:bodyPr>
            <a:normAutofit/>
          </a:bodyPr>
          <a:lstStyle>
            <a:lvl1pPr marL="0" indent="0">
              <a:buFont typeface="Arial" panose="020B0604020202020204" pitchFamily="34" charset="0"/>
              <a:buNone/>
              <a:defRPr sz="2000">
                <a:solidFill>
                  <a:schemeClr val="tx1"/>
                </a:solidFill>
                <a:latin typeface="Calibri" panose="020F0502020204030204" pitchFamily="34" charset="0"/>
                <a:cs typeface="Calibri" panose="020F0502020204030204" pitchFamily="34" charset="0"/>
              </a:defRPr>
            </a:lvl1pPr>
            <a:lvl2pPr marL="347472" indent="-347472">
              <a:spcBef>
                <a:spcPts val="700"/>
              </a:spcBef>
              <a:spcAft>
                <a:spcPts val="700"/>
              </a:spcAft>
              <a:defRPr sz="1800">
                <a:solidFill>
                  <a:schemeClr val="tx1"/>
                </a:solidFill>
                <a:latin typeface="Calibri" panose="020F0502020204030204" pitchFamily="34" charset="0"/>
                <a:cs typeface="Calibri" panose="020F0502020204030204" pitchFamily="34" charset="0"/>
              </a:defRPr>
            </a:lvl2pPr>
            <a:lvl3pPr marL="560070" indent="-285750">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3pPr>
            <a:lvl4pPr>
              <a:defRPr sz="1400">
                <a:solidFill>
                  <a:schemeClr val="tx1"/>
                </a:solidFill>
                <a:latin typeface="Calibri" panose="020F0502020204030204" pitchFamily="34" charset="0"/>
                <a:cs typeface="Calibri" panose="020F0502020204030204" pitchFamily="34" charset="0"/>
              </a:defRPr>
            </a:lvl4pPr>
            <a:lvl5pPr marL="880110" indent="-285750">
              <a:buFont typeface="Arial" panose="020B0604020202020204" pitchFamily="34" charset="0"/>
              <a:buChar char="•"/>
              <a:defRPr sz="140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lvl1pPr>
              <a:defRPr>
                <a:solidFill>
                  <a:schemeClr val="bg1"/>
                </a:solidFill>
              </a:defRPr>
            </a:lvl1pPr>
          </a:lstStyle>
          <a:p>
            <a:r>
              <a:rPr lang="en-US"/>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solidFill>
                  <a:schemeClr val="bg1"/>
                </a:solidFill>
              </a:defRPr>
            </a:lvl1pPr>
          </a:lstStyle>
          <a:p>
            <a:r>
              <a:rPr lang="en-US"/>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lvl1pPr>
              <a:defRPr>
                <a:solidFill>
                  <a:schemeClr val="bg1"/>
                </a:solidFill>
              </a:defRPr>
            </a:lvl1pPr>
          </a:lstStyle>
          <a:p>
            <a:fld id="{294A09A9-5501-47C1-A89A-A340965A2BE2}" type="slidenum">
              <a:rPr lang="en-US" smtClean="0"/>
              <a:pPr/>
              <a:t>‹#›</a:t>
            </a:fld>
            <a:endParaRPr lang="en-US"/>
          </a:p>
        </p:txBody>
      </p:sp>
      <p:sp>
        <p:nvSpPr>
          <p:cNvPr id="2" name="Rectangle 1">
            <a:extLst>
              <a:ext uri="{FF2B5EF4-FFF2-40B4-BE49-F238E27FC236}">
                <a16:creationId xmlns:a16="http://schemas.microsoft.com/office/drawing/2014/main" id="{4C9CF62C-2747-714E-F829-A0176E230364}"/>
              </a:ext>
            </a:extLst>
          </p:cNvPr>
          <p:cNvSpPr/>
          <p:nvPr userDrawn="1"/>
        </p:nvSpPr>
        <p:spPr>
          <a:xfrm>
            <a:off x="838198" y="2129741"/>
            <a:ext cx="10515600" cy="9259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300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35DAE3-0E24-0A0A-A809-7253765BCEEF}"/>
              </a:ext>
              <a:ext uri="{C183D7F6-B498-43B3-948B-1728B52AA6E4}">
                <adec:decorative xmlns:adec="http://schemas.microsoft.com/office/drawing/2017/decorative" val="1"/>
              </a:ext>
            </a:extLst>
          </p:cNvPr>
          <p:cNvSpPr/>
          <p:nvPr userDrawn="1"/>
        </p:nvSpPr>
        <p:spPr>
          <a:xfrm>
            <a:off x="0" y="869271"/>
            <a:ext cx="12192000"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0903B4B-F1A6-94A7-078A-B4C68C246F88}"/>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1" name="Freeform 43">
              <a:extLst>
                <a:ext uri="{FF2B5EF4-FFF2-40B4-BE49-F238E27FC236}">
                  <a16:creationId xmlns:a16="http://schemas.microsoft.com/office/drawing/2014/main" id="{AC98AFCA-7C91-7B19-CB80-F83504443295}"/>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51">
              <a:extLst>
                <a:ext uri="{FF2B5EF4-FFF2-40B4-BE49-F238E27FC236}">
                  <a16:creationId xmlns:a16="http://schemas.microsoft.com/office/drawing/2014/main" id="{CB407C79-96ED-0BC2-46BF-3F886B79750A}"/>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52">
              <a:extLst>
                <a:ext uri="{FF2B5EF4-FFF2-40B4-BE49-F238E27FC236}">
                  <a16:creationId xmlns:a16="http://schemas.microsoft.com/office/drawing/2014/main" id="{2462403D-89DE-67CB-A647-2BCD9B1F5216}"/>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53">
              <a:extLst>
                <a:ext uri="{FF2B5EF4-FFF2-40B4-BE49-F238E27FC236}">
                  <a16:creationId xmlns:a16="http://schemas.microsoft.com/office/drawing/2014/main" id="{997116C1-F796-5F41-F35A-ADD7DC16E8DF}"/>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4">
              <a:extLst>
                <a:ext uri="{FF2B5EF4-FFF2-40B4-BE49-F238E27FC236}">
                  <a16:creationId xmlns:a16="http://schemas.microsoft.com/office/drawing/2014/main" id="{71E7F9A0-168C-6426-C30D-3D623F4D1430}"/>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8">
              <a:extLst>
                <a:ext uri="{FF2B5EF4-FFF2-40B4-BE49-F238E27FC236}">
                  <a16:creationId xmlns:a16="http://schemas.microsoft.com/office/drawing/2014/main" id="{6B4A3BAC-E54A-A3B6-487A-5702AC78CD6E}"/>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9">
              <a:extLst>
                <a:ext uri="{FF2B5EF4-FFF2-40B4-BE49-F238E27FC236}">
                  <a16:creationId xmlns:a16="http://schemas.microsoft.com/office/drawing/2014/main" id="{7D2925F7-1816-0796-537B-B852C1D39A2F}"/>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0">
              <a:extLst>
                <a:ext uri="{FF2B5EF4-FFF2-40B4-BE49-F238E27FC236}">
                  <a16:creationId xmlns:a16="http://schemas.microsoft.com/office/drawing/2014/main" id="{48ACB1E9-30D8-1021-C382-249D939F38A3}"/>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84">
              <a:extLst>
                <a:ext uri="{FF2B5EF4-FFF2-40B4-BE49-F238E27FC236}">
                  <a16:creationId xmlns:a16="http://schemas.microsoft.com/office/drawing/2014/main" id="{85C35004-429A-4A73-0645-9E554094035C}"/>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6">
              <a:extLst>
                <a:ext uri="{FF2B5EF4-FFF2-40B4-BE49-F238E27FC236}">
                  <a16:creationId xmlns:a16="http://schemas.microsoft.com/office/drawing/2014/main" id="{9ACC5F1B-742F-8016-2904-34B43E0AAF25}"/>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8">
              <a:extLst>
                <a:ext uri="{FF2B5EF4-FFF2-40B4-BE49-F238E27FC236}">
                  <a16:creationId xmlns:a16="http://schemas.microsoft.com/office/drawing/2014/main" id="{B2BDA3AD-3D6E-8507-FFED-D3C2ECD16D14}"/>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2">
              <a:extLst>
                <a:ext uri="{FF2B5EF4-FFF2-40B4-BE49-F238E27FC236}">
                  <a16:creationId xmlns:a16="http://schemas.microsoft.com/office/drawing/2014/main" id="{420B721A-01AB-EA84-32C3-29E13F3A8269}"/>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30">
              <a:extLst>
                <a:ext uri="{FF2B5EF4-FFF2-40B4-BE49-F238E27FC236}">
                  <a16:creationId xmlns:a16="http://schemas.microsoft.com/office/drawing/2014/main" id="{DB8DCF08-DF2E-9211-37CE-C6A335A50DA5}"/>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1">
              <a:extLst>
                <a:ext uri="{FF2B5EF4-FFF2-40B4-BE49-F238E27FC236}">
                  <a16:creationId xmlns:a16="http://schemas.microsoft.com/office/drawing/2014/main" id="{4C9BE349-ECC5-C8F9-A180-88327C426A86}"/>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5">
              <a:extLst>
                <a:ext uri="{FF2B5EF4-FFF2-40B4-BE49-F238E27FC236}">
                  <a16:creationId xmlns:a16="http://schemas.microsoft.com/office/drawing/2014/main" id="{C2584340-9504-3A74-8DE7-DAB89AF9D355}"/>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41">
              <a:extLst>
                <a:ext uri="{FF2B5EF4-FFF2-40B4-BE49-F238E27FC236}">
                  <a16:creationId xmlns:a16="http://schemas.microsoft.com/office/drawing/2014/main" id="{ACB31481-346C-7D4E-2B9E-2BB08261F3B4}"/>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9A7A6595-5BA0-C1DC-5336-02D992CADF91}"/>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AC191D5F-6C04-342D-5436-CBFEF0684940}"/>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3">
              <a:extLst>
                <a:ext uri="{FF2B5EF4-FFF2-40B4-BE49-F238E27FC236}">
                  <a16:creationId xmlns:a16="http://schemas.microsoft.com/office/drawing/2014/main" id="{5A48FF74-766E-1D48-BE27-37C5A45DA0F1}"/>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3">
              <a:extLst>
                <a:ext uri="{FF2B5EF4-FFF2-40B4-BE49-F238E27FC236}">
                  <a16:creationId xmlns:a16="http://schemas.microsoft.com/office/drawing/2014/main" id="{EC2C900A-ECB1-058A-4CF7-E309C3608ADA}"/>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1">
              <a:extLst>
                <a:ext uri="{FF2B5EF4-FFF2-40B4-BE49-F238E27FC236}">
                  <a16:creationId xmlns:a16="http://schemas.microsoft.com/office/drawing/2014/main" id="{9B333AF5-0804-0D5E-DC7F-49E62B28E3FA}"/>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C8BCCE8A-08C8-0951-210F-F1E3004DBF3B}"/>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4">
              <a:extLst>
                <a:ext uri="{FF2B5EF4-FFF2-40B4-BE49-F238E27FC236}">
                  <a16:creationId xmlns:a16="http://schemas.microsoft.com/office/drawing/2014/main" id="{0447D30B-CDC3-A4A4-19A0-4203E4E79B80}"/>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E1CEE16B-E9B2-FC7B-9DE4-D846EF2BF7C4}"/>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3">
              <a:extLst>
                <a:ext uri="{FF2B5EF4-FFF2-40B4-BE49-F238E27FC236}">
                  <a16:creationId xmlns:a16="http://schemas.microsoft.com/office/drawing/2014/main" id="{5F1288FF-642E-5CAD-945F-1DADD069BB22}"/>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1">
              <a:extLst>
                <a:ext uri="{FF2B5EF4-FFF2-40B4-BE49-F238E27FC236}">
                  <a16:creationId xmlns:a16="http://schemas.microsoft.com/office/drawing/2014/main" id="{6694FBEA-0303-B7AF-2759-3036553F0B00}"/>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2">
              <a:extLst>
                <a:ext uri="{FF2B5EF4-FFF2-40B4-BE49-F238E27FC236}">
                  <a16:creationId xmlns:a16="http://schemas.microsoft.com/office/drawing/2014/main" id="{03D1DD93-B546-2562-E146-1E9BC0B9658F}"/>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3">
              <a:extLst>
                <a:ext uri="{FF2B5EF4-FFF2-40B4-BE49-F238E27FC236}">
                  <a16:creationId xmlns:a16="http://schemas.microsoft.com/office/drawing/2014/main" id="{6AF8539D-3307-9A46-AE40-91D4184624DB}"/>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54">
              <a:extLst>
                <a:ext uri="{FF2B5EF4-FFF2-40B4-BE49-F238E27FC236}">
                  <a16:creationId xmlns:a16="http://schemas.microsoft.com/office/drawing/2014/main" id="{9FDCABBD-3038-BAE5-2FC0-551D2A8E2085}"/>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78">
              <a:extLst>
                <a:ext uri="{FF2B5EF4-FFF2-40B4-BE49-F238E27FC236}">
                  <a16:creationId xmlns:a16="http://schemas.microsoft.com/office/drawing/2014/main" id="{574CD38C-2BE8-C7A6-2C4C-CD9C08B4DDFB}"/>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9">
              <a:extLst>
                <a:ext uri="{FF2B5EF4-FFF2-40B4-BE49-F238E27FC236}">
                  <a16:creationId xmlns:a16="http://schemas.microsoft.com/office/drawing/2014/main" id="{2023FBCB-E9D7-79A1-BDDA-F5113E189AF6}"/>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0">
              <a:extLst>
                <a:ext uri="{FF2B5EF4-FFF2-40B4-BE49-F238E27FC236}">
                  <a16:creationId xmlns:a16="http://schemas.microsoft.com/office/drawing/2014/main" id="{34590977-8506-92F9-ED59-F986B61CC343}"/>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4">
              <a:extLst>
                <a:ext uri="{FF2B5EF4-FFF2-40B4-BE49-F238E27FC236}">
                  <a16:creationId xmlns:a16="http://schemas.microsoft.com/office/drawing/2014/main" id="{79FEECE8-DEB8-08F4-8101-D3E62696D131}"/>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6">
              <a:extLst>
                <a:ext uri="{FF2B5EF4-FFF2-40B4-BE49-F238E27FC236}">
                  <a16:creationId xmlns:a16="http://schemas.microsoft.com/office/drawing/2014/main" id="{D3DDE981-C209-EA51-C6FB-3A73D49DDE83}"/>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8">
              <a:extLst>
                <a:ext uri="{FF2B5EF4-FFF2-40B4-BE49-F238E27FC236}">
                  <a16:creationId xmlns:a16="http://schemas.microsoft.com/office/drawing/2014/main" id="{86D1D9D1-2683-EF0A-DD8C-B670E7D7BE7C}"/>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0">
              <a:extLst>
                <a:ext uri="{FF2B5EF4-FFF2-40B4-BE49-F238E27FC236}">
                  <a16:creationId xmlns:a16="http://schemas.microsoft.com/office/drawing/2014/main" id="{0A6607D4-5BC5-9DE5-14BC-0CA5F64158E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2">
              <a:extLst>
                <a:ext uri="{FF2B5EF4-FFF2-40B4-BE49-F238E27FC236}">
                  <a16:creationId xmlns:a16="http://schemas.microsoft.com/office/drawing/2014/main" id="{3E4F1E44-D528-0977-318B-FA999140A053}"/>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0">
              <a:extLst>
                <a:ext uri="{FF2B5EF4-FFF2-40B4-BE49-F238E27FC236}">
                  <a16:creationId xmlns:a16="http://schemas.microsoft.com/office/drawing/2014/main" id="{2B8A12D4-E8DF-3963-622D-0A5314FC2D9B}"/>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31">
              <a:extLst>
                <a:ext uri="{FF2B5EF4-FFF2-40B4-BE49-F238E27FC236}">
                  <a16:creationId xmlns:a16="http://schemas.microsoft.com/office/drawing/2014/main" id="{CE32AB4C-8495-DC06-6FBE-99D5102E1C1D}"/>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5">
              <a:extLst>
                <a:ext uri="{FF2B5EF4-FFF2-40B4-BE49-F238E27FC236}">
                  <a16:creationId xmlns:a16="http://schemas.microsoft.com/office/drawing/2014/main" id="{FC06C8A4-44E2-FCC8-982E-CA47575E721E}"/>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41">
              <a:extLst>
                <a:ext uri="{FF2B5EF4-FFF2-40B4-BE49-F238E27FC236}">
                  <a16:creationId xmlns:a16="http://schemas.microsoft.com/office/drawing/2014/main" id="{9FC51A95-1451-D91A-33C2-69EDF465D857}"/>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C10FEDF-5C0F-8E0F-A223-71045552FB9F}"/>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85F94D8E-5F9B-8C01-8A09-2B12B61207D7}"/>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8081BAA2-81DE-18DC-ACD8-68C366FD1E81}"/>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54C829E6-8192-9A22-C0F4-ABB0EEBA1E22}"/>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5469357B-00F6-6DEE-B1DA-3CC6A6C934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00D2E361-A546-79DE-7792-E9CC2E138B56}"/>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43">
              <a:extLst>
                <a:ext uri="{FF2B5EF4-FFF2-40B4-BE49-F238E27FC236}">
                  <a16:creationId xmlns:a16="http://schemas.microsoft.com/office/drawing/2014/main" id="{44A97E25-2EF9-F7C9-8FA6-8DEC12AB6033}"/>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1">
              <a:extLst>
                <a:ext uri="{FF2B5EF4-FFF2-40B4-BE49-F238E27FC236}">
                  <a16:creationId xmlns:a16="http://schemas.microsoft.com/office/drawing/2014/main" id="{F63B6B5D-7799-E33D-309E-DB26C44F40E4}"/>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52">
              <a:extLst>
                <a:ext uri="{FF2B5EF4-FFF2-40B4-BE49-F238E27FC236}">
                  <a16:creationId xmlns:a16="http://schemas.microsoft.com/office/drawing/2014/main" id="{032A3A46-63F7-56B9-F11F-72C7BF7AE645}"/>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7E7331E6-754B-7B85-A4B8-69AF5658AF29}"/>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9">
              <a:extLst>
                <a:ext uri="{FF2B5EF4-FFF2-40B4-BE49-F238E27FC236}">
                  <a16:creationId xmlns:a16="http://schemas.microsoft.com/office/drawing/2014/main" id="{843B4187-D6A1-25B4-C80D-ED0FBC6CD4AB}"/>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4531432" y="1003156"/>
            <a:ext cx="6603272" cy="1572356"/>
          </a:xfrm>
        </p:spPr>
        <p:txBody>
          <a:bodyPr anchor="ctr" anchorCtr="0">
            <a:noAutofit/>
          </a:bodyPr>
          <a:lstStyle>
            <a:lvl1pPr>
              <a:defRPr/>
            </a:lvl1pPr>
          </a:lstStyle>
          <a:p>
            <a:r>
              <a:rPr lang="en-US"/>
              <a:t>Click to add title</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825" y="-5838"/>
            <a:ext cx="3700058" cy="6863837"/>
          </a:xfrm>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4520512" y="2884095"/>
            <a:ext cx="6603272" cy="2803135"/>
          </a:xfrm>
        </p:spPr>
        <p:txBody>
          <a:bodyPr>
            <a:normAutofit/>
          </a:bodyPr>
          <a:lstStyle>
            <a:lvl1pPr marL="0" indent="0">
              <a:spcAft>
                <a:spcPts val="1000"/>
              </a:spcAft>
              <a:buNone/>
              <a:defRPr sz="1800"/>
            </a:lvl1pPr>
            <a:lvl2pPr>
              <a:spcAft>
                <a:spcPts val="1000"/>
              </a:spcAft>
              <a:defRPr sz="1600"/>
            </a:lvl2pPr>
            <a:lvl3pPr>
              <a:spcAft>
                <a:spcPts val="1000"/>
              </a:spcAft>
              <a:defRPr sz="1400"/>
            </a:lvl3pPr>
            <a:lvl4pPr>
              <a:spcAft>
                <a:spcPts val="1000"/>
              </a:spcAft>
              <a:defRPr sz="1200"/>
            </a:lvl4pPr>
            <a:lvl5pPr>
              <a:spcAft>
                <a:spcPts val="1000"/>
              </a:spcAft>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335317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hasCustomPrompt="1"/>
          </p:nvPr>
        </p:nvSpPr>
        <p:spPr>
          <a:xfrm>
            <a:off x="1069848" y="453497"/>
            <a:ext cx="7323472" cy="1447380"/>
          </a:xfrm>
        </p:spPr>
        <p:txBody>
          <a:bodyPr>
            <a:normAutofit/>
          </a:bodyPr>
          <a:lstStyle>
            <a:lvl1pPr>
              <a:defRPr sz="3200"/>
            </a:lvl1pPr>
          </a:lstStyle>
          <a:p>
            <a:r>
              <a:rPr lang="en-US"/>
              <a:t>Click to add title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hasCustomPrompt="1"/>
          </p:nvPr>
        </p:nvSpPr>
        <p:spPr>
          <a:xfrm>
            <a:off x="1069847" y="1970360"/>
            <a:ext cx="7323473" cy="3936663"/>
          </a:xfrm>
        </p:spPr>
        <p:txBody>
          <a:bodyPr anchor="t">
            <a:normAutofit/>
          </a:bodyPr>
          <a:lstStyle>
            <a:lvl1pPr marL="0" indent="0">
              <a:lnSpc>
                <a:spcPct val="140000"/>
              </a:lnSpc>
              <a:spcBef>
                <a:spcPts val="1000"/>
              </a:spcBef>
              <a:buNone/>
              <a:defRPr sz="1800"/>
            </a:lvl1pPr>
            <a:lvl2pPr marL="514350" indent="-285750">
              <a:lnSpc>
                <a:spcPct val="140000"/>
              </a:lnSpc>
              <a:spcBef>
                <a:spcPts val="1000"/>
              </a:spcBef>
              <a:buFont typeface="Arial" panose="020B0604020202020204" pitchFamily="34" charset="0"/>
              <a:buChar char="•"/>
              <a:defRPr sz="1600"/>
            </a:lvl2pPr>
            <a:lvl3pPr marL="822960" indent="-285750">
              <a:lnSpc>
                <a:spcPct val="140000"/>
              </a:lnSpc>
              <a:spcBef>
                <a:spcPts val="1000"/>
              </a:spcBef>
              <a:buFont typeface="Arial" panose="020B0604020202020204" pitchFamily="34" charset="0"/>
              <a:buChar char="•"/>
              <a:defRPr sz="1400"/>
            </a:lvl3pPr>
            <a:lvl4pPr marL="1097280" indent="-171450">
              <a:lnSpc>
                <a:spcPct val="140000"/>
              </a:lnSpc>
              <a:spcBef>
                <a:spcPts val="1000"/>
              </a:spcBef>
              <a:buFont typeface="Arial" panose="020B0604020202020204" pitchFamily="34" charset="0"/>
              <a:buChar char="•"/>
              <a:defRPr sz="1200"/>
            </a:lvl4pPr>
            <a:lvl5pPr marL="1371600" indent="-171450">
              <a:lnSpc>
                <a:spcPct val="140000"/>
              </a:lnSpc>
              <a:spcBef>
                <a:spcPts val="1000"/>
              </a:spcBef>
              <a:buFont typeface="Arial" panose="020B0604020202020204" pitchFamily="34" charset="0"/>
              <a:buChar char="•"/>
              <a:defRPr sz="12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85E76BAB-D3E2-7A86-4382-6897A8FDDAC1}"/>
              </a:ext>
            </a:extLst>
          </p:cNvPr>
          <p:cNvSpPr>
            <a:spLocks noGrp="1"/>
          </p:cNvSpPr>
          <p:nvPr>
            <p:ph type="ftr" sz="quarter" idx="11"/>
          </p:nvPr>
        </p:nvSpPr>
        <p:spPr>
          <a:xfrm rot="5400000">
            <a:off x="-1754871" y="2093199"/>
            <a:ext cx="4157472" cy="416082"/>
          </a:xfrm>
        </p:spPr>
        <p:txBody>
          <a:bodyPr/>
          <a:lstStyle/>
          <a:p>
            <a:endParaRPr lang="en-US"/>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r>
              <a:rPr lang="en-US"/>
              <a:t>20XX</a:t>
            </a:r>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a:p>
        </p:txBody>
      </p:sp>
      <p:grpSp>
        <p:nvGrpSpPr>
          <p:cNvPr id="5" name="Group 4">
            <a:extLst>
              <a:ext uri="{FF2B5EF4-FFF2-40B4-BE49-F238E27FC236}">
                <a16:creationId xmlns:a16="http://schemas.microsoft.com/office/drawing/2014/main" id="{715C76E7-AB26-88E2-D65E-2E3C77D66F65}"/>
              </a:ext>
              <a:ext uri="{C183D7F6-B498-43B3-948B-1728B52AA6E4}">
                <adec:decorative xmlns:adec="http://schemas.microsoft.com/office/drawing/2017/decorative" val="1"/>
              </a:ext>
            </a:extLst>
          </p:cNvPr>
          <p:cNvGrpSpPr/>
          <p:nvPr userDrawn="1"/>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A7F12763-35ED-ABA1-B1B9-ECA0300EC7B2}"/>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428C6819-E6F6-EC0A-3915-2210ED5FD5CB}"/>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D35D55BE-4E02-8709-08CD-DCDF028896A6}"/>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B00E110-F53B-CB17-400D-884883FAD259}"/>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AFD5A261-446E-BFC4-FC12-80FDF4169D7A}"/>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B6FED30E-9001-44A0-E5C7-E032D0F3DCAA}"/>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26FDAFD-9C45-1171-4C16-15BF244630EC}"/>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FE69A4E5-9E23-CC9D-7DFE-C1AF1DE799E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43086FAB-AC19-CDF5-6420-B753EA91CCA3}"/>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1CE06729-10BE-4FF7-7378-D0839A5B2902}"/>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C0E85AE-019E-239F-3641-132EE0869762}"/>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27436FA2-8F0F-0124-E6EA-C19287C4FC0C}"/>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257506A8-2AF8-FD30-07C5-A8B673B4FB3D}"/>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C15BD99-2D70-3136-347B-31CD7D03DC8E}"/>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B67F2992-4C5D-965F-7EA2-7A62C5AB60E7}"/>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68E6C9D5-7A68-0715-7E5B-B00F2322209B}"/>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A5762283-7319-03B2-6625-12FB72339F9B}"/>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71B8ED3D-B51C-BE7D-804A-BEA721B80F38}"/>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900799BD-6359-DC82-2EE9-5C17C30156DC}"/>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1C980C29-373A-1E8A-06EA-4EC3DEB1CEDE}"/>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7551F4D8-61F0-8E45-0F0A-5353AD199275}"/>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95280895-3875-4458-0CFD-6E7F91E4B1B9}"/>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C447D48F-E082-2C64-AACC-5F1576670B8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45386F34-1F3F-7822-9E58-F69B57DAD5E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714F5E2C-ADCA-B188-9558-A8C41DACCA3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7904DF4A-7F05-9B74-762F-750A11C26080}"/>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22FA525D-7C59-B943-0521-9341A78CD45D}"/>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AD48A9A0-6DB2-78B2-B64A-ACF109E50C20}"/>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241CCA94-4C69-C42C-63CF-26A8A45BE6A1}"/>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2C65A2DC-4AC0-1BAA-B531-78961040F615}"/>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06F81422-C9FD-27B8-4FD6-B1F44C74BE8C}"/>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6BD26277-6152-C324-088E-7147EFBC3C27}"/>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4133AE4-D5B2-6E80-0D7F-5E4A58260BFD}"/>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119C911C-0392-118F-BC19-A1D54BDD3530}"/>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3C640776-EA30-99EB-34B0-58B773C47207}"/>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BB4FF007-C784-E1F8-AB7E-408FB7A39470}"/>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22B235A3-3685-6CD1-96A0-C8512B09C6A2}"/>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74119689-F1DD-1031-494F-BCD12EBFB62B}"/>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DC996F45-62C2-BF42-C97C-66EDDDE35ACC}"/>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101F6153-4534-B78A-D1DF-449F4099ECF0}"/>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54F228F9-4FB8-EB4C-943C-EF2F72FD8697}"/>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7709A6A7-E82C-3874-6F67-4271840CC89F}"/>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19F404EE-0BE6-27BC-AF9D-66B038678DC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FC6D8B1A-C7A0-8524-DBD7-1E660072B23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4BEBEA83-1067-1C49-2A3B-E81B2F0C019D}"/>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9397A70A-C9D2-C401-46FC-9BA1C496F300}"/>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F8CC25E1-6B15-151C-DDD2-8BD3BB16FDDF}"/>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B5B94F62-E440-38E1-2CEB-8A1FD1E7D90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A9D624A1-73EF-8770-3F92-424BA9102B59}"/>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55546E28-143B-34C1-D433-58DCFC45F2E4}"/>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934F6794-119F-9752-BB33-B4F1A8E8C89D}"/>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0B857804-1586-3CCB-DAF2-3D8D354DFF0A}"/>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9BD61CB3-B187-0EC3-F40B-8AB7EAA944B4}"/>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FD9AB2F0-7CDD-02F1-691B-A543428F719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DA7792B-F38C-0154-799B-77FA3D92A30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5DA82296-4D29-F99E-333B-17CEEFB8D478}"/>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55822684-7F5E-BD3C-0320-626C1FBC82E8}"/>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Tree>
    <p:extLst>
      <p:ext uri="{BB962C8B-B14F-4D97-AF65-F5344CB8AC3E}">
        <p14:creationId xmlns:p14="http://schemas.microsoft.com/office/powerpoint/2010/main" val="2195009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1E375-8FC7-F526-C116-1136385785AE}"/>
              </a:ext>
            </a:extLst>
          </p:cNvPr>
          <p:cNvSpPr>
            <a:spLocks noGrp="1"/>
          </p:cNvSpPr>
          <p:nvPr>
            <p:ph type="title" hasCustomPrompt="1"/>
          </p:nvPr>
        </p:nvSpPr>
        <p:spPr>
          <a:xfrm>
            <a:off x="5358384" y="384048"/>
            <a:ext cx="6099048" cy="4343400"/>
          </a:xfrm>
        </p:spPr>
        <p:txBody>
          <a:bodyPr anchor="b">
            <a:noAutofit/>
          </a:bodyPr>
          <a:lstStyle>
            <a:lvl1pPr>
              <a:defRPr sz="5400">
                <a:solidFill>
                  <a:schemeClr val="bg1"/>
                </a:solidFill>
                <a:latin typeface="Calibri" panose="020F0502020204030204" pitchFamily="34" charset="0"/>
                <a:cs typeface="Calibri" panose="020F0502020204030204" pitchFamily="34" charset="0"/>
              </a:defRPr>
            </a:lvl1pPr>
          </a:lstStyle>
          <a:p>
            <a:r>
              <a:rPr lang="en-US" sz="540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1307592"/>
          </a:xfrm>
        </p:spPr>
        <p:txBody>
          <a:bodyPr anchor="t">
            <a:normAutofit/>
          </a:bodyPr>
          <a:lstStyle>
            <a:lvl1pPr>
              <a:defRPr sz="2800">
                <a:solidFill>
                  <a:schemeClr val="bg1"/>
                </a:solidFill>
                <a:latin typeface="Calibri" panose="020F0502020204030204" pitchFamily="34" charset="0"/>
                <a:cs typeface="Calibri" panose="020F0502020204030204" pitchFamily="34" charset="0"/>
              </a:defRPr>
            </a:lvl1pPr>
          </a:lstStyle>
          <a:p>
            <a:r>
              <a:rPr lang="en-US" sz="200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Sample Footer Text</a:t>
            </a:r>
          </a:p>
        </p:txBody>
      </p:sp>
    </p:spTree>
    <p:extLst>
      <p:ext uri="{BB962C8B-B14F-4D97-AF65-F5344CB8AC3E}">
        <p14:creationId xmlns:p14="http://schemas.microsoft.com/office/powerpoint/2010/main" val="584774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righ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7384A-AE12-9485-A46A-A67BD2D6D763}"/>
              </a:ext>
            </a:extLst>
          </p:cNvPr>
          <p:cNvSpPr/>
          <p:nvPr userDrawn="1"/>
        </p:nvSpPr>
        <p:spPr>
          <a:xfrm>
            <a:off x="803567"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orful gradient on a black background&#10;&#10;Description automatically generated">
            <a:extLst>
              <a:ext uri="{FF2B5EF4-FFF2-40B4-BE49-F238E27FC236}">
                <a16:creationId xmlns:a16="http://schemas.microsoft.com/office/drawing/2014/main" id="{1B2BB6B9-EF29-3C73-2A3C-CF09EA6D3AF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 uri="{28A0092B-C50C-407E-A947-70E740481C1C}">
                <a14:useLocalDpi xmlns:a14="http://schemas.microsoft.com/office/drawing/2010/main"/>
              </a:ext>
            </a:extLst>
          </a:blip>
          <a:srcRect l="18923"/>
          <a:stretch/>
        </p:blipFill>
        <p:spPr>
          <a:xfrm>
            <a:off x="0" y="506925"/>
            <a:ext cx="5699870" cy="5733888"/>
          </a:xfrm>
          <a:prstGeom prst="rect">
            <a:avLst/>
          </a:prstGeom>
        </p:spPr>
      </p:pic>
      <p:pic>
        <p:nvPicPr>
          <p:cNvPr id="8" name="Graphic 7">
            <a:extLst>
              <a:ext uri="{FF2B5EF4-FFF2-40B4-BE49-F238E27FC236}">
                <a16:creationId xmlns:a16="http://schemas.microsoft.com/office/drawing/2014/main" id="{78A5217E-2CE2-3F64-6AB4-EB0D30BE276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1599873" y="1268006"/>
            <a:ext cx="849017" cy="978035"/>
          </a:xfrm>
          <a:prstGeom prst="rect">
            <a:avLst/>
          </a:prstGeom>
        </p:spPr>
      </p:pic>
      <p:pic>
        <p:nvPicPr>
          <p:cNvPr id="9" name="Graphic 8">
            <a:extLst>
              <a:ext uri="{FF2B5EF4-FFF2-40B4-BE49-F238E27FC236}">
                <a16:creationId xmlns:a16="http://schemas.microsoft.com/office/drawing/2014/main" id="{A2FC963C-039A-17E9-178D-44753EC43F7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2897112" y="4722376"/>
            <a:ext cx="849017" cy="978035"/>
          </a:xfrm>
          <a:prstGeom prst="rect">
            <a:avLst/>
          </a:prstGeom>
        </p:spPr>
      </p:pic>
      <p:sp>
        <p:nvSpPr>
          <p:cNvPr id="10" name="Title 1">
            <a:extLst>
              <a:ext uri="{FF2B5EF4-FFF2-40B4-BE49-F238E27FC236}">
                <a16:creationId xmlns:a16="http://schemas.microsoft.com/office/drawing/2014/main" id="{2AE4342B-3BF5-0F3A-721B-C761F001434D}"/>
              </a:ext>
            </a:extLst>
          </p:cNvPr>
          <p:cNvSpPr>
            <a:spLocks noGrp="1"/>
          </p:cNvSpPr>
          <p:nvPr>
            <p:ph type="title"/>
          </p:nvPr>
        </p:nvSpPr>
        <p:spPr>
          <a:xfrm>
            <a:off x="768096" y="2505456"/>
            <a:ext cx="3575304" cy="2331720"/>
          </a:xfrm>
        </p:spPr>
        <p:txBody>
          <a:bodyPr>
            <a:normAutofit/>
          </a:bodyPr>
          <a:lstStyle>
            <a:lvl1pPr algn="ctr">
              <a:lnSpc>
                <a:spcPct val="90000"/>
              </a:lnSpc>
              <a:defRPr sz="3600" baseline="0"/>
            </a:lvl1pPr>
          </a:lstStyle>
          <a:p>
            <a:r>
              <a:rPr lang="en-US"/>
              <a:t>Click to edit Master title style</a:t>
            </a:r>
          </a:p>
        </p:txBody>
      </p:sp>
      <p:sp>
        <p:nvSpPr>
          <p:cNvPr id="2" name="Content Placeholder 7">
            <a:extLst>
              <a:ext uri="{FF2B5EF4-FFF2-40B4-BE49-F238E27FC236}">
                <a16:creationId xmlns:a16="http://schemas.microsoft.com/office/drawing/2014/main" id="{0975B60B-4328-7C87-7F8D-0730014D7AEA}"/>
              </a:ext>
            </a:extLst>
          </p:cNvPr>
          <p:cNvSpPr>
            <a:spLocks noGrp="1"/>
          </p:cNvSpPr>
          <p:nvPr>
            <p:ph sz="quarter" idx="15"/>
          </p:nvPr>
        </p:nvSpPr>
        <p:spPr>
          <a:xfrm>
            <a:off x="6144767" y="393616"/>
            <a:ext cx="4123944" cy="6070600"/>
          </a:xfrm>
        </p:spPr>
        <p:txBody>
          <a:bodyPr anchor="ctr"/>
          <a:lstStyle>
            <a:lvl1pPr marL="228600" indent="-228600">
              <a:lnSpc>
                <a:spcPct val="100000"/>
              </a:lnSpc>
              <a:spcBef>
                <a:spcPts val="600"/>
              </a:spcBef>
              <a:spcAft>
                <a:spcPts val="1200"/>
              </a:spcAft>
              <a:buFont typeface="Arial" panose="020B0604020202020204" pitchFamily="34" charset="0"/>
              <a:buChar char="•"/>
              <a:defRPr sz="1800" b="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185C39-AC94-8C87-B244-34719C148A20}"/>
              </a:ext>
            </a:extLst>
          </p:cNvPr>
          <p:cNvSpPr>
            <a:spLocks noGrp="1"/>
          </p:cNvSpPr>
          <p:nvPr>
            <p:ph type="dt" sz="half" idx="12"/>
          </p:nvPr>
        </p:nvSpPr>
        <p:spPr/>
        <p:txBody>
          <a:bodyPr/>
          <a:lstStyle/>
          <a:p>
            <a:r>
              <a:rPr lang="en-US"/>
              <a:t>20XX</a:t>
            </a:r>
          </a:p>
        </p:txBody>
      </p:sp>
      <p:sp>
        <p:nvSpPr>
          <p:cNvPr id="3" name="Footer Placeholder 2">
            <a:extLst>
              <a:ext uri="{FF2B5EF4-FFF2-40B4-BE49-F238E27FC236}">
                <a16:creationId xmlns:a16="http://schemas.microsoft.com/office/drawing/2014/main" id="{DB96E03E-A5BE-A491-2B5F-35AD90AE1C54}"/>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4A6FD6C-9CEF-3304-8E48-7A8C282A27FC}"/>
              </a:ext>
            </a:extLst>
          </p:cNvPr>
          <p:cNvSpPr>
            <a:spLocks noGrp="1"/>
          </p:cNvSpPr>
          <p:nvPr>
            <p:ph type="sldNum" sz="quarter" idx="11"/>
          </p:nvPr>
        </p:nvSpPr>
        <p:spPr/>
        <p:txBody>
          <a:bodyPr/>
          <a:lstStyle/>
          <a:p>
            <a:fld id="{98C0CDE5-970C-4CC4-BF43-0DA127E73E82}" type="slidenum">
              <a:rPr lang="en-US" smtClean="0"/>
              <a:pPr/>
              <a:t>‹#›</a:t>
            </a:fld>
            <a:endParaRPr lang="en-US"/>
          </a:p>
        </p:txBody>
      </p:sp>
    </p:spTree>
    <p:extLst>
      <p:ext uri="{BB962C8B-B14F-4D97-AF65-F5344CB8AC3E}">
        <p14:creationId xmlns:p14="http://schemas.microsoft.com/office/powerpoint/2010/main" val="1949031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A3E124-5798-04DF-D85C-468DB4EC9F07}"/>
              </a:ext>
            </a:extLst>
          </p:cNvPr>
          <p:cNvSpPr/>
          <p:nvPr userDrawn="1"/>
        </p:nvSpPr>
        <p:spPr>
          <a:xfrm>
            <a:off x="803567" y="329415"/>
            <a:ext cx="3538724"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urple and pink gradient on a black background&#10;&#10;Description automatically generated">
            <a:extLst>
              <a:ext uri="{FF2B5EF4-FFF2-40B4-BE49-F238E27FC236}">
                <a16:creationId xmlns:a16="http://schemas.microsoft.com/office/drawing/2014/main" id="{827662AF-0BAF-6D15-2F77-9241FBB7DDF0}"/>
              </a:ext>
            </a:extLst>
          </p:cNvPr>
          <p:cNvPicPr>
            <a:picLocks noChangeAspect="1"/>
          </p:cNvPicPr>
          <p:nvPr userDrawn="1"/>
        </p:nvPicPr>
        <p:blipFill>
          <a:blip r:embed="rId2"/>
          <a:srcRect r="19398"/>
          <a:stretch>
            <a:fillRect/>
          </a:stretch>
        </p:blipFill>
        <p:spPr>
          <a:xfrm rot="12600000">
            <a:off x="-1186695" y="-47254"/>
            <a:ext cx="8514377" cy="6482357"/>
          </a:xfrm>
          <a:custGeom>
            <a:avLst/>
            <a:gdLst>
              <a:gd name="connsiteX0" fmla="*/ 8514377 w 8514377"/>
              <a:gd name="connsiteY0" fmla="*/ 4473859 h 6482357"/>
              <a:gd name="connsiteX1" fmla="*/ 5035556 w 8514377"/>
              <a:gd name="connsiteY1" fmla="*/ 6482357 h 6482357"/>
              <a:gd name="connsiteX2" fmla="*/ 1109801 w 8514377"/>
              <a:gd name="connsiteY2" fmla="*/ 6482357 h 6482357"/>
              <a:gd name="connsiteX3" fmla="*/ 0 w 8514377"/>
              <a:gd name="connsiteY3" fmla="*/ 4560126 h 6482357"/>
              <a:gd name="connsiteX4" fmla="*/ 0 w 8514377"/>
              <a:gd name="connsiteY4" fmla="*/ 1470700 h 6482357"/>
              <a:gd name="connsiteX5" fmla="*/ 2547328 w 8514377"/>
              <a:gd name="connsiteY5" fmla="*/ 0 h 6482357"/>
              <a:gd name="connsiteX6" fmla="*/ 5931393 w 8514377"/>
              <a:gd name="connsiteY6" fmla="*/ 0 h 6482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4377" h="6482357">
                <a:moveTo>
                  <a:pt x="8514377" y="4473859"/>
                </a:moveTo>
                <a:lnTo>
                  <a:pt x="5035556" y="6482357"/>
                </a:lnTo>
                <a:lnTo>
                  <a:pt x="1109801" y="6482357"/>
                </a:lnTo>
                <a:lnTo>
                  <a:pt x="0" y="4560126"/>
                </a:lnTo>
                <a:lnTo>
                  <a:pt x="0" y="1470700"/>
                </a:lnTo>
                <a:lnTo>
                  <a:pt x="2547328" y="0"/>
                </a:lnTo>
                <a:lnTo>
                  <a:pt x="5931393" y="0"/>
                </a:lnTo>
                <a:close/>
              </a:path>
            </a:pathLst>
          </a:custGeom>
        </p:spPr>
      </p:pic>
      <p:sp>
        <p:nvSpPr>
          <p:cNvPr id="2" name="Title 1">
            <a:extLst>
              <a:ext uri="{FF2B5EF4-FFF2-40B4-BE49-F238E27FC236}">
                <a16:creationId xmlns:a16="http://schemas.microsoft.com/office/drawing/2014/main" id="{4A8327A7-341D-40E2-FE83-F00DE9326A41}"/>
              </a:ext>
            </a:extLst>
          </p:cNvPr>
          <p:cNvSpPr>
            <a:spLocks noGrp="1"/>
          </p:cNvSpPr>
          <p:nvPr>
            <p:ph type="title"/>
          </p:nvPr>
        </p:nvSpPr>
        <p:spPr>
          <a:xfrm>
            <a:off x="722376" y="2194560"/>
            <a:ext cx="3621024" cy="2121408"/>
          </a:xfrm>
        </p:spPr>
        <p:txBody>
          <a:bodyPr>
            <a:normAutofit/>
          </a:bodyPr>
          <a:lstStyle>
            <a:lvl1pPr algn="ctr">
              <a:lnSpc>
                <a:spcPct val="90000"/>
              </a:lnSpc>
              <a:defRPr sz="3600" baseline="0"/>
            </a:lvl1pPr>
          </a:lstStyle>
          <a:p>
            <a:r>
              <a:rPr lang="en-US"/>
              <a:t>Click to edit Master title style</a:t>
            </a:r>
          </a:p>
        </p:txBody>
      </p:sp>
      <p:sp>
        <p:nvSpPr>
          <p:cNvPr id="10" name="Content Placeholder 7">
            <a:extLst>
              <a:ext uri="{FF2B5EF4-FFF2-40B4-BE49-F238E27FC236}">
                <a16:creationId xmlns:a16="http://schemas.microsoft.com/office/drawing/2014/main" id="{24DD5641-C57E-F509-6D45-46129581404A}"/>
              </a:ext>
            </a:extLst>
          </p:cNvPr>
          <p:cNvSpPr>
            <a:spLocks noGrp="1"/>
          </p:cNvSpPr>
          <p:nvPr>
            <p:ph sz="quarter" idx="15"/>
          </p:nvPr>
        </p:nvSpPr>
        <p:spPr>
          <a:xfrm>
            <a:off x="7318155" y="393616"/>
            <a:ext cx="3539646" cy="6070600"/>
          </a:xfrm>
        </p:spPr>
        <p:txBody>
          <a:bodyPr anchor="ctr"/>
          <a:lstStyle>
            <a:lvl1pPr marL="0" indent="0">
              <a:lnSpc>
                <a:spcPct val="150000"/>
              </a:lnSpc>
              <a:spcBef>
                <a:spcPts val="0"/>
              </a:spcBef>
              <a:buNone/>
              <a:defRPr sz="1800" b="1"/>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D12046-C0D1-8657-A169-8AE89D82B740}"/>
              </a:ext>
            </a:extLst>
          </p:cNvPr>
          <p:cNvSpPr>
            <a:spLocks noGrp="1"/>
          </p:cNvSpPr>
          <p:nvPr>
            <p:ph type="dt" sz="half" idx="12"/>
          </p:nvPr>
        </p:nvSpPr>
        <p:spPr/>
        <p:txBody>
          <a:bodyPr/>
          <a:lstStyle/>
          <a:p>
            <a:r>
              <a:rPr lang="en-US"/>
              <a:t>20XX</a:t>
            </a:r>
          </a:p>
        </p:txBody>
      </p:sp>
      <p:sp>
        <p:nvSpPr>
          <p:cNvPr id="3" name="Footer Placeholder 2">
            <a:extLst>
              <a:ext uri="{FF2B5EF4-FFF2-40B4-BE49-F238E27FC236}">
                <a16:creationId xmlns:a16="http://schemas.microsoft.com/office/drawing/2014/main" id="{DA2EE2E2-CE39-4B10-FFC4-3B077574EC84}"/>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45F9EF72-F371-75B2-8BC8-2A3B1BBE25C6}"/>
              </a:ext>
            </a:extLst>
          </p:cNvPr>
          <p:cNvSpPr>
            <a:spLocks noGrp="1"/>
          </p:cNvSpPr>
          <p:nvPr>
            <p:ph type="sldNum" sz="quarter" idx="11"/>
          </p:nvPr>
        </p:nvSpPr>
        <p:spPr/>
        <p:txBody>
          <a:bodyPr/>
          <a:lstStyle/>
          <a:p>
            <a:fld id="{98C0CDE5-970C-4CC4-BF43-0DA127E73E82}" type="slidenum">
              <a:rPr lang="en-US" smtClean="0"/>
              <a:pPr/>
              <a:t>‹#›</a:t>
            </a:fld>
            <a:endParaRPr lang="en-US"/>
          </a:p>
        </p:txBody>
      </p:sp>
      <p:pic>
        <p:nvPicPr>
          <p:cNvPr id="13" name="Graphic 12">
            <a:extLst>
              <a:ext uri="{FF2B5EF4-FFF2-40B4-BE49-F238E27FC236}">
                <a16:creationId xmlns:a16="http://schemas.microsoft.com/office/drawing/2014/main" id="{09442780-F07F-F8E2-0DE6-A7FB6447AE5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72147" y="1177405"/>
            <a:ext cx="849017" cy="978035"/>
          </a:xfrm>
          <a:prstGeom prst="rect">
            <a:avLst/>
          </a:prstGeom>
        </p:spPr>
      </p:pic>
      <p:pic>
        <p:nvPicPr>
          <p:cNvPr id="14" name="Graphic 13">
            <a:extLst>
              <a:ext uri="{FF2B5EF4-FFF2-40B4-BE49-F238E27FC236}">
                <a16:creationId xmlns:a16="http://schemas.microsoft.com/office/drawing/2014/main" id="{8ED62AC7-D4CF-F7E4-7EB6-B462EEB3FB1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4198" y="5028678"/>
            <a:ext cx="849017" cy="978035"/>
          </a:xfrm>
          <a:prstGeom prst="rect">
            <a:avLst/>
          </a:prstGeom>
        </p:spPr>
      </p:pic>
    </p:spTree>
    <p:extLst>
      <p:ext uri="{BB962C8B-B14F-4D97-AF65-F5344CB8AC3E}">
        <p14:creationId xmlns:p14="http://schemas.microsoft.com/office/powerpoint/2010/main" val="1104046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7F71CF-7463-EE58-8673-70FF6E01D635}"/>
              </a:ext>
            </a:extLst>
          </p:cNvPr>
          <p:cNvSpPr/>
          <p:nvPr userDrawn="1"/>
        </p:nvSpPr>
        <p:spPr>
          <a:xfrm>
            <a:off x="803566" y="329415"/>
            <a:ext cx="9459997" cy="61868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orful gradient on a black background&#10;&#10;Description automatically generated">
            <a:extLst>
              <a:ext uri="{FF2B5EF4-FFF2-40B4-BE49-F238E27FC236}">
                <a16:creationId xmlns:a16="http://schemas.microsoft.com/office/drawing/2014/main" id="{35BEB45A-F384-D7C9-A3CB-75375E4B6990}"/>
              </a:ext>
            </a:extLst>
          </p:cNvPr>
          <p:cNvPicPr>
            <a:picLocks noChangeAspect="1"/>
          </p:cNvPicPr>
          <p:nvPr userDrawn="1"/>
        </p:nvPicPr>
        <p:blipFill rotWithShape="1">
          <a:blip r:embed="rId2"/>
          <a:srcRect l="-728" t="-787" r="-1" b="2794"/>
          <a:stretch/>
        </p:blipFill>
        <p:spPr>
          <a:xfrm rot="10800000">
            <a:off x="147778" y="-1"/>
            <a:ext cx="11843113" cy="6516282"/>
          </a:xfrm>
          <a:prstGeom prst="rect">
            <a:avLst/>
          </a:prstGeom>
        </p:spPr>
      </p:pic>
      <p:grpSp>
        <p:nvGrpSpPr>
          <p:cNvPr id="8" name="Group 7">
            <a:extLst>
              <a:ext uri="{FF2B5EF4-FFF2-40B4-BE49-F238E27FC236}">
                <a16:creationId xmlns:a16="http://schemas.microsoft.com/office/drawing/2014/main" id="{210DECF3-C5B2-7596-8F56-1A7469F36886}"/>
              </a:ext>
            </a:extLst>
          </p:cNvPr>
          <p:cNvGrpSpPr/>
          <p:nvPr userDrawn="1"/>
        </p:nvGrpSpPr>
        <p:grpSpPr>
          <a:xfrm rot="10800000">
            <a:off x="3039303" y="555295"/>
            <a:ext cx="5490384" cy="5535077"/>
            <a:chOff x="2470935" y="599843"/>
            <a:chExt cx="5490384" cy="5535077"/>
          </a:xfrm>
        </p:grpSpPr>
        <p:pic>
          <p:nvPicPr>
            <p:cNvPr id="10" name="Graphic 9">
              <a:extLst>
                <a:ext uri="{FF2B5EF4-FFF2-40B4-BE49-F238E27FC236}">
                  <a16:creationId xmlns:a16="http://schemas.microsoft.com/office/drawing/2014/main" id="{9A5C777D-A2B2-306B-76C2-3E13CEC5C9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70935" y="599843"/>
              <a:ext cx="849017" cy="978035"/>
            </a:xfrm>
            <a:prstGeom prst="rect">
              <a:avLst/>
            </a:prstGeom>
          </p:spPr>
        </p:pic>
        <p:pic>
          <p:nvPicPr>
            <p:cNvPr id="11" name="Graphic 10">
              <a:extLst>
                <a:ext uri="{FF2B5EF4-FFF2-40B4-BE49-F238E27FC236}">
                  <a16:creationId xmlns:a16="http://schemas.microsoft.com/office/drawing/2014/main" id="{CB86DD9E-B0D3-146B-90C5-1F835B4B6F5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12302" y="5156885"/>
              <a:ext cx="849017" cy="978035"/>
            </a:xfrm>
            <a:prstGeom prst="rect">
              <a:avLst/>
            </a:prstGeom>
          </p:spPr>
        </p:pic>
      </p:grpSp>
      <p:sp>
        <p:nvSpPr>
          <p:cNvPr id="2" name="Title 1">
            <a:extLst>
              <a:ext uri="{FF2B5EF4-FFF2-40B4-BE49-F238E27FC236}">
                <a16:creationId xmlns:a16="http://schemas.microsoft.com/office/drawing/2014/main" id="{435E4463-3EAA-4A1D-028E-15858531ED7F}"/>
              </a:ext>
            </a:extLst>
          </p:cNvPr>
          <p:cNvSpPr>
            <a:spLocks noGrp="1"/>
          </p:cNvSpPr>
          <p:nvPr>
            <p:ph type="title"/>
          </p:nvPr>
        </p:nvSpPr>
        <p:spPr>
          <a:xfrm>
            <a:off x="2944368" y="1417320"/>
            <a:ext cx="5367528" cy="2194560"/>
          </a:xfrm>
        </p:spPr>
        <p:txBody>
          <a:bodyPr anchor="b">
            <a:normAutofit/>
          </a:bodyPr>
          <a:lstStyle>
            <a:lvl1pPr algn="ctr">
              <a:lnSpc>
                <a:spcPct val="90000"/>
              </a:lnSpc>
              <a:defRPr sz="3600"/>
            </a:lvl1pPr>
          </a:lstStyle>
          <a:p>
            <a:r>
              <a:rPr lang="en-US"/>
              <a:t>Click to edit Master title style</a:t>
            </a:r>
          </a:p>
        </p:txBody>
      </p:sp>
      <p:sp>
        <p:nvSpPr>
          <p:cNvPr id="9" name="Text Placeholder 8">
            <a:extLst>
              <a:ext uri="{FF2B5EF4-FFF2-40B4-BE49-F238E27FC236}">
                <a16:creationId xmlns:a16="http://schemas.microsoft.com/office/drawing/2014/main" id="{8BF31E34-7EF1-9430-2FA0-784F079D7AA2}"/>
              </a:ext>
            </a:extLst>
          </p:cNvPr>
          <p:cNvSpPr>
            <a:spLocks noGrp="1"/>
          </p:cNvSpPr>
          <p:nvPr>
            <p:ph type="body" sz="quarter" idx="13"/>
          </p:nvPr>
        </p:nvSpPr>
        <p:spPr>
          <a:xfrm>
            <a:off x="2944368" y="3602736"/>
            <a:ext cx="5367528" cy="949325"/>
          </a:xfrm>
        </p:spPr>
        <p:txBody>
          <a:bodyPr>
            <a:normAutofit/>
          </a:bodyPr>
          <a:lstStyle>
            <a:lvl1pPr marL="0" indent="0" algn="ctr">
              <a:lnSpc>
                <a:spcPct val="100000"/>
              </a:lnSpc>
              <a:spcBef>
                <a:spcPts val="0"/>
              </a:spcBef>
              <a:buNone/>
              <a:defRPr sz="18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511030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F5DD9-2C52-442D-92E2-8072C0C3D7CD}" type="datetimeFigureOut">
              <a:rPr lang="en-US" smtClean="0"/>
              <a:t>2/18/2025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41791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a:xfrm>
            <a:off x="1563623" y="2094309"/>
            <a:ext cx="9070848" cy="2587752"/>
          </a:xfrm>
        </p:spPr>
        <p:txBody>
          <a:bodyPr anchor="ctr">
            <a:noAutofit/>
          </a:bodyPr>
          <a:lstStyle>
            <a:lvl1pPr algn="ctr">
              <a:lnSpc>
                <a:spcPct val="83000"/>
              </a:lnSpc>
              <a:defRPr lang="en-US" sz="7200" kern="1200" cap="none" spc="-100" baseline="0" dirty="0">
                <a:solidFill>
                  <a:schemeClr val="tx1">
                    <a:lumMod val="85000"/>
                    <a:lumOff val="15000"/>
                  </a:schemeClr>
                </a:solidFill>
                <a:effectLst/>
                <a:latin typeface="Calibri" panose="020F0502020204030204" pitchFamily="34" charset="0"/>
                <a:ea typeface="+mn-ea"/>
                <a:cs typeface="Calibri" panose="020F0502020204030204" pitchFamily="34" charset="0"/>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latin typeface="Calibri" panose="020F0502020204030204" pitchFamily="34" charset="0"/>
                <a:cs typeface="Calibri" panose="020F0502020204030204" pitchFamily="34" charset="0"/>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Calibri" panose="020F0502020204030204" pitchFamily="34" charset="0"/>
                <a:ea typeface="+mn-ea"/>
                <a:cs typeface="Calibri" panose="020F0502020204030204" pitchFamily="34" charset="0"/>
              </a:defRPr>
            </a:lvl1pPr>
          </a:lstStyle>
          <a:p>
            <a:fld id="{C44961B7-6B89-48AB-966F-622E2788EECC}" type="datetimeFigureOut">
              <a:rPr lang="en-US" smtClean="0"/>
              <a:pPr/>
              <a:t>2/18/2025</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7886055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400">
                <a:latin typeface="Calibri" panose="020F0502020204030204" pitchFamily="34" charset="0"/>
                <a:cs typeface="Calibri" panose="020F0502020204030204" pitchFamily="34" charset="0"/>
              </a:defRPr>
            </a:lvl3pPr>
            <a:lvl4pPr>
              <a:defRPr sz="14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400">
                <a:latin typeface="Calibri" panose="020F0502020204030204" pitchFamily="34" charset="0"/>
                <a:cs typeface="Calibri" panose="020F0502020204030204" pitchFamily="34" charset="0"/>
              </a:defRPr>
            </a:lvl3pPr>
            <a:lvl4pPr>
              <a:defRPr sz="14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D3D6FB-79CC-4683-A046-BBE785BA1BED}" type="datetimeFigureOut">
              <a:rPr lang="en-US" smtClean="0"/>
              <a:t>2/18/2025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64918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Calibri" panose="020F0502020204030204" pitchFamily="34" charset="0"/>
                <a:cs typeface="Calibri" panose="020F0502020204030204" pitchFamily="34" charset="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400">
                <a:latin typeface="Calibri" panose="020F0502020204030204" pitchFamily="34" charset="0"/>
                <a:cs typeface="Calibri" panose="020F0502020204030204" pitchFamily="34" charset="0"/>
              </a:defRPr>
            </a:lvl3pPr>
            <a:lvl4pPr>
              <a:defRPr sz="14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latin typeface="Calibri" panose="020F0502020204030204" pitchFamily="34" charset="0"/>
                <a:cs typeface="Calibri" panose="020F0502020204030204" pitchFamily="34" charset="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400">
                <a:latin typeface="Calibri" panose="020F0502020204030204" pitchFamily="34" charset="0"/>
                <a:cs typeface="Calibri" panose="020F0502020204030204" pitchFamily="34" charset="0"/>
              </a:defRPr>
            </a:lvl3pPr>
            <a:lvl4pPr>
              <a:defRPr sz="14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12B3E8-48F1-4B23-8498-D8A04A81EC9C}" type="datetimeFigureOut">
              <a:rPr lang="en-US" smtClean="0"/>
              <a:t>2/18/2025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166433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10B90D90-AA62-404D-A741-635B4370F9CB}" type="datetimeFigureOut">
              <a:rPr lang="en-US" smtClean="0"/>
              <a:t>2/18/2025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55310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2/18/2025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2658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Calibri" panose="020F0502020204030204" pitchFamily="34" charset="0"/>
                <a:ea typeface="+mn-ea"/>
                <a:cs typeface="Calibri" panose="020F0502020204030204" pitchFamily="34" charset="0"/>
              </a:defRPr>
            </a:lvl1pPr>
          </a:lstStyle>
          <a:p>
            <a:r>
              <a:rPr lang="en-US"/>
              <a:t>Click to edit Master title style</a:t>
            </a:r>
          </a:p>
        </p:txBody>
      </p:sp>
      <p:sp>
        <p:nvSpPr>
          <p:cNvPr id="3" name="Content Placeholder 2"/>
          <p:cNvSpPr>
            <a:spLocks noGrp="1"/>
          </p:cNvSpPr>
          <p:nvPr>
            <p:ph idx="1"/>
          </p:nvPr>
        </p:nvSpPr>
        <p:spPr>
          <a:xfrm>
            <a:off x="685800" y="609600"/>
            <a:ext cx="7772400" cy="5334000"/>
          </a:xfrm>
        </p:spPr>
        <p:txBody>
          <a:bodyPr/>
          <a:lstStyle>
            <a:lvl1pPr>
              <a:defRPr sz="19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400">
                <a:latin typeface="Calibri" panose="020F0502020204030204" pitchFamily="34" charset="0"/>
                <a:cs typeface="Calibri" panose="020F0502020204030204" pitchFamily="34" charset="0"/>
              </a:defRPr>
            </a:lvl3pPr>
            <a:lvl4pPr>
              <a:defRPr sz="1400">
                <a:latin typeface="Calibri" panose="020F0502020204030204" pitchFamily="34" charset="0"/>
                <a:cs typeface="Calibri" panose="020F0502020204030204" pitchFamily="34" charset="0"/>
              </a:defRPr>
            </a:lvl4pPr>
            <a:lvl5pPr>
              <a:defRPr sz="1400">
                <a:latin typeface="Calibri" panose="020F050202020403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smtClean="0"/>
              <a:t>2/18/2025</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6728" y="6227064"/>
            <a:ext cx="1463040" cy="256032"/>
          </a:xfrm>
        </p:spPr>
        <p:txBody>
          <a:bodyPr/>
          <a:lstStyle/>
          <a:p>
            <a:fld id="{4FAB73BC-B049-4115-A692-8D63A059BFB8}" type="slidenum">
              <a:rPr lang="en-US" smtClean="0"/>
              <a:pPr/>
              <a:t>‹#›</a:t>
            </a:fld>
            <a:endParaRPr lang="en-US"/>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3484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AB334A90-EB03-42F3-8859-2C2B2724C058}" type="datetimeFigureOut">
              <a:rPr lang="en-US" smtClean="0"/>
              <a:t>2/18/2025</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56032"/>
          </a:xfrm>
        </p:spPr>
        <p:txBody>
          <a:bodyPr/>
          <a:lstStyle/>
          <a:p>
            <a:fld id="{4FAB73BC-B049-4115-A692-8D63A059BFB8}" type="slidenum">
              <a:rPr lang="en-US" smtClean="0"/>
              <a:pPr/>
              <a:t>‹#›</a:t>
            </a:fld>
            <a:endParaRPr lang="en-US"/>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2273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smtClean="0"/>
              <a:t>2/18/2025</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316838585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8" r:id="rId14"/>
    <p:sldLayoutId id="2147483889" r:id="rId15"/>
    <p:sldLayoutId id="2147483890" r:id="rId16"/>
    <p:sldLayoutId id="2147483891" r:id="rId17"/>
    <p:sldLayoutId id="2147483892" r:id="rId18"/>
    <p:sldLayoutId id="2147483893" r:id="rId19"/>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ts-lmsutilities.unl.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o.unl.edu/bidacanva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its-lmsutilities.unl.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Digital%20Accessibility%20Checklist%20for%20Commonly%20Used%20Program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go.unl.edu/coursedesignstud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mailto:aort@unl.edu" TargetMode="External"/><Relationship Id="rId4" Type="http://schemas.openxmlformats.org/officeDocument/2006/relationships/hyperlink" Target="mailto:amitchell22@unl.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6567C-DCF3-AC1F-C1C7-9013C307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FCD452-FB72-4619-9A25-F2E5BC6043E6}"/>
              </a:ext>
            </a:extLst>
          </p:cNvPr>
          <p:cNvSpPr>
            <a:spLocks noGrp="1"/>
          </p:cNvSpPr>
          <p:nvPr>
            <p:ph type="title"/>
          </p:nvPr>
        </p:nvSpPr>
        <p:spPr/>
        <p:txBody>
          <a:bodyPr>
            <a:normAutofit fontScale="90000"/>
          </a:bodyPr>
          <a:lstStyle/>
          <a:p>
            <a:r>
              <a:rPr lang="en-US">
                <a:latin typeface="Calibri"/>
                <a:ea typeface="Calibri"/>
                <a:cs typeface="Calibri"/>
              </a:rPr>
              <a:t>How to Access the Example Canvas Course</a:t>
            </a:r>
            <a:endParaRPr lang="en-US"/>
          </a:p>
        </p:txBody>
      </p:sp>
      <p:sp>
        <p:nvSpPr>
          <p:cNvPr id="3" name="Content Placeholder 2">
            <a:extLst>
              <a:ext uri="{FF2B5EF4-FFF2-40B4-BE49-F238E27FC236}">
                <a16:creationId xmlns:a16="http://schemas.microsoft.com/office/drawing/2014/main" id="{46BDF163-78A8-AABB-1ED9-F1C453A100E6}"/>
              </a:ext>
            </a:extLst>
          </p:cNvPr>
          <p:cNvSpPr>
            <a:spLocks noGrp="1"/>
          </p:cNvSpPr>
          <p:nvPr>
            <p:ph idx="1"/>
          </p:nvPr>
        </p:nvSpPr>
        <p:spPr/>
        <p:txBody>
          <a:bodyPr vert="horz" lIns="91440" tIns="45720" rIns="91440" bIns="45720" rtlCol="0" anchor="t">
            <a:normAutofit lnSpcReduction="10000"/>
          </a:bodyPr>
          <a:lstStyle/>
          <a:p>
            <a:r>
              <a:rPr lang="en-US" sz="2400" dirty="0">
                <a:latin typeface="Calibri"/>
                <a:ea typeface="Calibri"/>
                <a:cs typeface="Calibri"/>
              </a:rPr>
              <a:t>Create a sandbox course using the </a:t>
            </a:r>
            <a:r>
              <a:rPr lang="en-US" sz="2400" dirty="0">
                <a:solidFill>
                  <a:srgbClr val="0070C0"/>
                </a:solidFill>
                <a:latin typeface="Calibri"/>
                <a:ea typeface="Calibri"/>
                <a:cs typeface="Calibri"/>
                <a:hlinkClick r:id="rId3">
                  <a:extLst>
                    <a:ext uri="{A12FA001-AC4F-418D-AE19-62706E023703}">
                      <ahyp:hlinkClr xmlns:ahyp="http://schemas.microsoft.com/office/drawing/2018/hyperlinkcolor" val="tx"/>
                    </a:ext>
                  </a:extLst>
                </a:hlinkClick>
              </a:rPr>
              <a:t>Canvas Utilities webpage</a:t>
            </a:r>
            <a:r>
              <a:rPr lang="en-US" sz="2400" dirty="0">
                <a:solidFill>
                  <a:srgbClr val="000000"/>
                </a:solidFill>
                <a:latin typeface="Calibri"/>
                <a:ea typeface="Calibri"/>
                <a:cs typeface="Calibri"/>
              </a:rPr>
              <a:t> or use an existing sandbox if you have one </a:t>
            </a:r>
            <a:endParaRPr lang="en-US" sz="2400" dirty="0">
              <a:latin typeface="Calibri"/>
              <a:ea typeface="Calibri"/>
              <a:cs typeface="Calibri"/>
            </a:endParaRPr>
          </a:p>
          <a:p>
            <a:pPr>
              <a:buClr>
                <a:srgbClr val="262626"/>
              </a:buClr>
            </a:pPr>
            <a:r>
              <a:rPr lang="en-US" sz="2400" dirty="0">
                <a:latin typeface="Calibri"/>
                <a:ea typeface="Calibri"/>
                <a:cs typeface="Calibri"/>
              </a:rPr>
              <a:t>Open the sandbox course</a:t>
            </a:r>
          </a:p>
          <a:p>
            <a:pPr>
              <a:buClr>
                <a:srgbClr val="262626"/>
              </a:buClr>
            </a:pPr>
            <a:r>
              <a:rPr lang="en-US" sz="2400" dirty="0">
                <a:latin typeface="Calibri"/>
                <a:ea typeface="Calibri"/>
                <a:cs typeface="Calibri"/>
              </a:rPr>
              <a:t>In the right-hand menu, select "Import from Commons"</a:t>
            </a:r>
            <a:endParaRPr lang="en-US" dirty="0"/>
          </a:p>
          <a:p>
            <a:pPr>
              <a:buClr>
                <a:srgbClr val="262626"/>
              </a:buClr>
            </a:pPr>
            <a:r>
              <a:rPr lang="en-US" sz="2400" dirty="0">
                <a:latin typeface="Calibri"/>
                <a:ea typeface="Calibri"/>
                <a:cs typeface="Calibri"/>
              </a:rPr>
              <a:t>In the top search bar, search for "Canvas Accessibility Demo" and click on the title of the course</a:t>
            </a:r>
            <a:endParaRPr lang="en-US" sz="2400" dirty="0">
              <a:ea typeface="Calibri"/>
            </a:endParaRPr>
          </a:p>
          <a:p>
            <a:pPr>
              <a:buClr>
                <a:srgbClr val="262626"/>
              </a:buClr>
            </a:pPr>
            <a:r>
              <a:rPr lang="en-US" sz="2400" dirty="0">
                <a:latin typeface="Calibri"/>
                <a:ea typeface="Calibri"/>
                <a:cs typeface="Calibri"/>
              </a:rPr>
              <a:t>In the right-hand menu, click on "Import/Download"</a:t>
            </a:r>
            <a:endParaRPr lang="en-US" sz="2400" dirty="0">
              <a:ea typeface="Calibri"/>
            </a:endParaRPr>
          </a:p>
          <a:p>
            <a:pPr>
              <a:buClr>
                <a:srgbClr val="262626"/>
              </a:buClr>
            </a:pPr>
            <a:r>
              <a:rPr lang="en-US" sz="2400" dirty="0">
                <a:latin typeface="Calibri"/>
                <a:ea typeface="Calibri"/>
                <a:cs typeface="Calibri"/>
              </a:rPr>
              <a:t>Click the box next to the name of your sandbox</a:t>
            </a:r>
            <a:endParaRPr lang="en-US" sz="2400" dirty="0">
              <a:ea typeface="Calibri"/>
            </a:endParaRPr>
          </a:p>
          <a:p>
            <a:pPr>
              <a:buClr>
                <a:srgbClr val="262626"/>
              </a:buClr>
            </a:pPr>
            <a:r>
              <a:rPr lang="en-US" sz="2400" dirty="0">
                <a:latin typeface="Calibri"/>
                <a:ea typeface="Calibri"/>
                <a:cs typeface="Calibri"/>
              </a:rPr>
              <a:t>Scroll to the bottom and select "Import into Course"</a:t>
            </a:r>
            <a:endParaRPr lang="en-US" sz="2400" dirty="0">
              <a:ea typeface="Calibri"/>
            </a:endParaRPr>
          </a:p>
          <a:p>
            <a:pPr>
              <a:buClr>
                <a:srgbClr val="262626"/>
              </a:buClr>
            </a:pPr>
            <a:endParaRPr lang="en-US" sz="2400" dirty="0">
              <a:ea typeface="Calibri"/>
            </a:endParaRPr>
          </a:p>
          <a:p>
            <a:pPr>
              <a:buClr>
                <a:srgbClr val="262626"/>
              </a:buClr>
            </a:pPr>
            <a:endParaRPr lang="en-US" sz="2400" dirty="0">
              <a:ea typeface="Calibri"/>
            </a:endParaRPr>
          </a:p>
          <a:p>
            <a:pPr>
              <a:buClr>
                <a:srgbClr val="262626"/>
              </a:buClr>
            </a:pPr>
            <a:endParaRPr lang="en-US" sz="2400" dirty="0">
              <a:ea typeface="Calibri"/>
            </a:endParaRPr>
          </a:p>
          <a:p>
            <a:pPr>
              <a:buClr>
                <a:srgbClr val="262626"/>
              </a:buClr>
            </a:pPr>
            <a:endParaRPr lang="en-US" sz="2400" dirty="0">
              <a:ea typeface="Calibri"/>
            </a:endParaRPr>
          </a:p>
        </p:txBody>
      </p:sp>
    </p:spTree>
    <p:extLst>
      <p:ext uri="{BB962C8B-B14F-4D97-AF65-F5344CB8AC3E}">
        <p14:creationId xmlns:p14="http://schemas.microsoft.com/office/powerpoint/2010/main" val="321297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8D82-C051-2BE0-B0AF-E71454E9C76B}"/>
              </a:ext>
            </a:extLst>
          </p:cNvPr>
          <p:cNvSpPr>
            <a:spLocks noGrp="1"/>
          </p:cNvSpPr>
          <p:nvPr>
            <p:ph type="title"/>
          </p:nvPr>
        </p:nvSpPr>
        <p:spPr/>
        <p:txBody>
          <a:bodyPr/>
          <a:lstStyle/>
          <a:p>
            <a:pPr algn="ctr"/>
            <a:r>
              <a:rPr lang="en-US" cap="none"/>
              <a:t>How did we do?</a:t>
            </a:r>
            <a:endParaRPr lang="en-US"/>
          </a:p>
        </p:txBody>
      </p:sp>
      <p:sp>
        <p:nvSpPr>
          <p:cNvPr id="7" name="Content Placeholder 6">
            <a:extLst>
              <a:ext uri="{FF2B5EF4-FFF2-40B4-BE49-F238E27FC236}">
                <a16:creationId xmlns:a16="http://schemas.microsoft.com/office/drawing/2014/main" id="{CA2A7DA7-A44F-7BB3-DF0C-D3294BB12A7F}"/>
              </a:ext>
            </a:extLst>
          </p:cNvPr>
          <p:cNvSpPr>
            <a:spLocks noGrp="1"/>
          </p:cNvSpPr>
          <p:nvPr>
            <p:ph sz="quarter" idx="4"/>
          </p:nvPr>
        </p:nvSpPr>
        <p:spPr>
          <a:xfrm>
            <a:off x="6409944" y="2018598"/>
            <a:ext cx="4983480" cy="4391346"/>
          </a:xfrm>
        </p:spPr>
        <p:txBody>
          <a:bodyPr vert="horz" lIns="91440" tIns="45720" rIns="91440" bIns="45720" rtlCol="0" anchor="t">
            <a:normAutofit/>
          </a:bodyPr>
          <a:lstStyle/>
          <a:p>
            <a:pPr marL="0" indent="0" algn="ctr">
              <a:buNone/>
            </a:pPr>
            <a:r>
              <a:rPr lang="en-US" sz="2800" dirty="0">
                <a:latin typeface="Calibri"/>
                <a:ea typeface="Calibri"/>
                <a:cs typeface="Calibri"/>
              </a:rPr>
              <a:t>Your feedback is appreciated! </a:t>
            </a:r>
          </a:p>
          <a:p>
            <a:pPr marL="0" indent="0" algn="ctr">
              <a:buNone/>
            </a:pPr>
            <a:endParaRPr lang="en-US" sz="2800" dirty="0"/>
          </a:p>
          <a:p>
            <a:pPr marL="0" indent="0" algn="ctr">
              <a:buNone/>
            </a:pPr>
            <a:r>
              <a:rPr lang="en-US" sz="2800" dirty="0">
                <a:latin typeface="Calibri"/>
                <a:ea typeface="Calibri"/>
                <a:cs typeface="Calibri"/>
              </a:rPr>
              <a:t>Please take a moment to fill out a short evaluation survey for this workshop:</a:t>
            </a:r>
          </a:p>
          <a:p>
            <a:pPr marL="0" indent="0" algn="ctr">
              <a:buNone/>
            </a:pPr>
            <a:endParaRPr lang="en-US" sz="2800" dirty="0"/>
          </a:p>
          <a:p>
            <a:pPr marL="160020" indent="0" algn="ctr">
              <a:spcBef>
                <a:spcPts val="0"/>
              </a:spcBef>
              <a:buNone/>
            </a:pPr>
            <a:r>
              <a:rPr lang="en-US" sz="2800" b="1" spc="80" dirty="0">
                <a:solidFill>
                  <a:srgbClr val="0070C0"/>
                </a:solidFill>
                <a:latin typeface="Calibri"/>
                <a:ea typeface="Calibri"/>
                <a:cs typeface="Calibri"/>
                <a:hlinkClick r:id="rId3">
                  <a:extLst>
                    <a:ext uri="{A12FA001-AC4F-418D-AE19-62706E023703}">
                      <ahyp:hlinkClr xmlns:ahyp="http://schemas.microsoft.com/office/drawing/2018/hyperlinkcolor" val="tx"/>
                    </a:ext>
                  </a:extLst>
                </a:hlinkClick>
              </a:rPr>
              <a:t>go.unl.edu/bidacanvas</a:t>
            </a:r>
            <a:endParaRPr lang="en-US" sz="2800" b="1" spc="80" dirty="0">
              <a:solidFill>
                <a:srgbClr val="0070C0"/>
              </a:solidFill>
            </a:endParaRPr>
          </a:p>
        </p:txBody>
      </p:sp>
      <p:pic>
        <p:nvPicPr>
          <p:cNvPr id="8" name="Content Placeholder 7" descr="QR Code for go.unl.edu/bidacanvas &#10;">
            <a:extLst>
              <a:ext uri="{FF2B5EF4-FFF2-40B4-BE49-F238E27FC236}">
                <a16:creationId xmlns:a16="http://schemas.microsoft.com/office/drawing/2014/main" id="{8CE5371A-BB4E-2307-F886-0D4CDBA05206}"/>
              </a:ext>
            </a:extLst>
          </p:cNvPr>
          <p:cNvPicPr>
            <a:picLocks noGrp="1" noChangeAspect="1"/>
          </p:cNvPicPr>
          <p:nvPr>
            <p:ph sz="half" idx="2"/>
          </p:nvPr>
        </p:nvPicPr>
        <p:blipFill>
          <a:blip r:embed="rId4"/>
          <a:stretch>
            <a:fillRect/>
          </a:stretch>
        </p:blipFill>
        <p:spPr>
          <a:xfrm>
            <a:off x="1414463" y="2018771"/>
            <a:ext cx="3640137" cy="3640137"/>
          </a:xfrm>
        </p:spPr>
      </p:pic>
    </p:spTree>
    <p:extLst>
      <p:ext uri="{BB962C8B-B14F-4D97-AF65-F5344CB8AC3E}">
        <p14:creationId xmlns:p14="http://schemas.microsoft.com/office/powerpoint/2010/main" val="2311464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2DFE47-C5C3-A97C-EDB7-43865598D597}"/>
              </a:ext>
            </a:extLst>
          </p:cNvPr>
          <p:cNvSpPr>
            <a:spLocks noGrp="1"/>
          </p:cNvSpPr>
          <p:nvPr>
            <p:ph type="title"/>
          </p:nvPr>
        </p:nvSpPr>
        <p:spPr/>
        <p:txBody>
          <a:bodyPr/>
          <a:lstStyle/>
          <a:p>
            <a:r>
              <a:rPr lang="en-US" dirty="0"/>
              <a:t>Questions?</a:t>
            </a:r>
          </a:p>
        </p:txBody>
      </p:sp>
      <p:pic>
        <p:nvPicPr>
          <p:cNvPr id="8" name="Content Placeholder 7">
            <a:extLst>
              <a:ext uri="{FF2B5EF4-FFF2-40B4-BE49-F238E27FC236}">
                <a16:creationId xmlns:a16="http://schemas.microsoft.com/office/drawing/2014/main" id="{27CDCC2F-9F8F-6EC2-6EF1-079F3E3EFAFC}"/>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6822" y="2103438"/>
            <a:ext cx="5898355" cy="3932237"/>
          </a:xfrm>
        </p:spPr>
      </p:pic>
    </p:spTree>
    <p:extLst>
      <p:ext uri="{BB962C8B-B14F-4D97-AF65-F5344CB8AC3E}">
        <p14:creationId xmlns:p14="http://schemas.microsoft.com/office/powerpoint/2010/main" val="423660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071C0CD-5EFD-45A1-AAFD-61C3D4A65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03302C-20A2-4C4F-9760-E85AE1041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10912338"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47" name="Rectangle 46">
            <a:extLst>
              <a:ext uri="{FF2B5EF4-FFF2-40B4-BE49-F238E27FC236}">
                <a16:creationId xmlns:a16="http://schemas.microsoft.com/office/drawing/2014/main" id="{D00F093B-0739-4429-B30D-D72924D08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9702" y="809244"/>
            <a:ext cx="10579608" cy="523951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A7D5CF12-A0CF-CA9D-A0BC-67DE8DFC98F4}"/>
              </a:ext>
            </a:extLst>
          </p:cNvPr>
          <p:cNvSpPr>
            <a:spLocks noGrp="1"/>
          </p:cNvSpPr>
          <p:nvPr>
            <p:ph type="ctrTitle"/>
          </p:nvPr>
        </p:nvSpPr>
        <p:spPr>
          <a:xfrm>
            <a:off x="1243632" y="1559768"/>
            <a:ext cx="9678368" cy="3135379"/>
          </a:xfrm>
        </p:spPr>
        <p:txBody>
          <a:bodyPr>
            <a:normAutofit/>
          </a:bodyPr>
          <a:lstStyle/>
          <a:p>
            <a:pPr>
              <a:spcBef>
                <a:spcPts val="0"/>
              </a:spcBef>
            </a:pPr>
            <a:r>
              <a:rPr lang="en-US" sz="5400">
                <a:latin typeface="Calibri"/>
                <a:ea typeface="Calibri"/>
                <a:cs typeface="Calibri"/>
              </a:rPr>
              <a:t>Canvas Accessibility</a:t>
            </a:r>
            <a:br>
              <a:rPr lang="en-US" sz="5400">
                <a:latin typeface="Calibri"/>
                <a:ea typeface="Calibri"/>
                <a:cs typeface="Calibri"/>
              </a:rPr>
            </a:br>
            <a:r>
              <a:rPr lang="en-US" sz="3600">
                <a:latin typeface="Calibri"/>
                <a:ea typeface="Calibri"/>
                <a:cs typeface="Calibri"/>
              </a:rPr>
              <a:t>Building Inclusion through Digital Accessibility Series</a:t>
            </a:r>
            <a:endParaRPr lang="en-US">
              <a:ea typeface="Calibri" panose="020F0502020204030204" pitchFamily="34" charset="0"/>
            </a:endParaRPr>
          </a:p>
        </p:txBody>
      </p:sp>
      <p:sp>
        <p:nvSpPr>
          <p:cNvPr id="3" name="Subtitle 2">
            <a:extLst>
              <a:ext uri="{FF2B5EF4-FFF2-40B4-BE49-F238E27FC236}">
                <a16:creationId xmlns:a16="http://schemas.microsoft.com/office/drawing/2014/main" id="{59746D69-333E-1231-A477-FD457632D147}"/>
              </a:ext>
            </a:extLst>
          </p:cNvPr>
          <p:cNvSpPr>
            <a:spLocks noGrp="1"/>
          </p:cNvSpPr>
          <p:nvPr>
            <p:ph type="subTitle" idx="1"/>
          </p:nvPr>
        </p:nvSpPr>
        <p:spPr>
          <a:xfrm>
            <a:off x="1243633" y="4817251"/>
            <a:ext cx="9678367" cy="688024"/>
          </a:xfrm>
        </p:spPr>
        <p:txBody>
          <a:bodyPr vert="horz" lIns="91440" tIns="45720" rIns="91440" bIns="45720" rtlCol="0" anchor="t">
            <a:noAutofit/>
          </a:bodyPr>
          <a:lstStyle/>
          <a:p>
            <a:pPr>
              <a:spcAft>
                <a:spcPts val="600"/>
              </a:spcAft>
            </a:pPr>
            <a:r>
              <a:rPr lang="en-US" sz="2400">
                <a:latin typeface="Calibri"/>
                <a:ea typeface="Calibri"/>
                <a:cs typeface="Calibri"/>
              </a:rPr>
              <a:t>Clarisa Almazan (she/her) &amp; Ash Mitchell (they/them)</a:t>
            </a:r>
          </a:p>
        </p:txBody>
      </p:sp>
      <p:sp>
        <p:nvSpPr>
          <p:cNvPr id="48" name="Rectangle 47">
            <a:extLst>
              <a:ext uri="{FF2B5EF4-FFF2-40B4-BE49-F238E27FC236}">
                <a16:creationId xmlns:a16="http://schemas.microsoft.com/office/drawing/2014/main" id="{1BB92999-6A40-480A-8965-2F20DFB03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9" name="Straight Connector 48">
            <a:extLst>
              <a:ext uri="{FF2B5EF4-FFF2-40B4-BE49-F238E27FC236}">
                <a16:creationId xmlns:a16="http://schemas.microsoft.com/office/drawing/2014/main" id="{15573B87-7D61-460C-9ADA-EF63674E3A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AAF6B7C-985D-4351-9564-8DBDF5BB03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8433F4-33AB-4CE1-9DE3-72A840365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942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89BD0D76-6BFC-FC04-3FEB-DF669CA8E40F}"/>
              </a:ext>
            </a:extLst>
          </p:cNvPr>
          <p:cNvSpPr>
            <a:spLocks noGrp="1"/>
          </p:cNvSpPr>
          <p:nvPr>
            <p:ph type="title"/>
          </p:nvPr>
        </p:nvSpPr>
        <p:spPr>
          <a:xfrm>
            <a:off x="687754" y="875324"/>
            <a:ext cx="3536510" cy="5093520"/>
          </a:xfrm>
        </p:spPr>
        <p:txBody>
          <a:bodyPr>
            <a:normAutofit/>
          </a:bodyPr>
          <a:lstStyle/>
          <a:p>
            <a:pPr algn="ctr"/>
            <a:r>
              <a:rPr lang="en-US" sz="4400">
                <a:latin typeface="Calibri"/>
                <a:ea typeface="Calibri"/>
                <a:cs typeface="Calibri"/>
              </a:rPr>
              <a:t>Learning Objectives</a:t>
            </a:r>
            <a:endParaRPr lang="en-US" sz="4400"/>
          </a:p>
        </p:txBody>
      </p:sp>
      <p:sp>
        <p:nvSpPr>
          <p:cNvPr id="25" name="Rectangle 24">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3" name="Content Placeholder 2">
            <a:extLst>
              <a:ext uri="{FF2B5EF4-FFF2-40B4-BE49-F238E27FC236}">
                <a16:creationId xmlns:a16="http://schemas.microsoft.com/office/drawing/2014/main" id="{0D12CF79-A21C-C660-18A7-F2529A5A0C8A}"/>
              </a:ext>
            </a:extLst>
          </p:cNvPr>
          <p:cNvSpPr>
            <a:spLocks noGrp="1"/>
          </p:cNvSpPr>
          <p:nvPr>
            <p:ph idx="1"/>
          </p:nvPr>
        </p:nvSpPr>
        <p:spPr>
          <a:xfrm>
            <a:off x="5478124" y="559477"/>
            <a:ext cx="5647076" cy="5475563"/>
          </a:xfrm>
        </p:spPr>
        <p:txBody>
          <a:bodyPr vert="horz" lIns="91440" tIns="45720" rIns="91440" bIns="45720" rtlCol="0" anchor="ctr">
            <a:normAutofit/>
          </a:bodyPr>
          <a:lstStyle/>
          <a:p>
            <a:pPr>
              <a:buClr>
                <a:srgbClr val="262626"/>
              </a:buClr>
            </a:pPr>
            <a:r>
              <a:rPr lang="en-US" sz="3200">
                <a:latin typeface="Calibri"/>
                <a:ea typeface="Calibri"/>
                <a:cs typeface="Calibri"/>
              </a:rPr>
              <a:t>Explore digital accessibility features in Canvas</a:t>
            </a:r>
          </a:p>
        </p:txBody>
      </p:sp>
    </p:spTree>
    <p:extLst>
      <p:ext uri="{BB962C8B-B14F-4D97-AF65-F5344CB8AC3E}">
        <p14:creationId xmlns:p14="http://schemas.microsoft.com/office/powerpoint/2010/main" val="110179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832F-2025-8A2F-A602-24CEBC735476}"/>
              </a:ext>
            </a:extLst>
          </p:cNvPr>
          <p:cNvSpPr>
            <a:spLocks noGrp="1"/>
          </p:cNvSpPr>
          <p:nvPr>
            <p:ph type="title"/>
          </p:nvPr>
        </p:nvSpPr>
        <p:spPr/>
        <p:txBody>
          <a:bodyPr>
            <a:normAutofit fontScale="90000"/>
          </a:bodyPr>
          <a:lstStyle/>
          <a:p>
            <a:r>
              <a:rPr lang="en-US">
                <a:latin typeface="Calibri"/>
                <a:ea typeface="Calibri"/>
                <a:cs typeface="Calibri"/>
              </a:rPr>
              <a:t>Why make your Canvas course accessible?</a:t>
            </a:r>
            <a:endParaRPr lang="en-US"/>
          </a:p>
        </p:txBody>
      </p:sp>
      <p:sp>
        <p:nvSpPr>
          <p:cNvPr id="3" name="Content Placeholder 2">
            <a:extLst>
              <a:ext uri="{FF2B5EF4-FFF2-40B4-BE49-F238E27FC236}">
                <a16:creationId xmlns:a16="http://schemas.microsoft.com/office/drawing/2014/main" id="{2BE731A5-5B45-A6E8-6075-B6306757E1F9}"/>
              </a:ext>
            </a:extLst>
          </p:cNvPr>
          <p:cNvSpPr>
            <a:spLocks noGrp="1"/>
          </p:cNvSpPr>
          <p:nvPr>
            <p:ph idx="1"/>
          </p:nvPr>
        </p:nvSpPr>
        <p:spPr/>
        <p:txBody>
          <a:bodyPr vert="horz" lIns="91440" tIns="45720" rIns="91440" bIns="45720" rtlCol="0" anchor="t">
            <a:normAutofit/>
          </a:bodyPr>
          <a:lstStyle/>
          <a:p>
            <a:pPr marL="285750" indent="-285750">
              <a:lnSpc>
                <a:spcPct val="150000"/>
              </a:lnSpc>
              <a:spcBef>
                <a:spcPts val="0"/>
              </a:spcBef>
              <a:buFont typeface="Arial,Sans-Serif" pitchFamily="18" charset="0"/>
              <a:buChar char="•"/>
            </a:pPr>
            <a:r>
              <a:rPr lang="en-US" sz="2800">
                <a:latin typeface="Tenorite"/>
                <a:cs typeface="Calibri"/>
              </a:rPr>
              <a:t>Improves student</a:t>
            </a:r>
            <a:r>
              <a:rPr lang="en-US" sz="2800">
                <a:solidFill>
                  <a:srgbClr val="002E64"/>
                </a:solidFill>
                <a:latin typeface="Tenorite"/>
                <a:cs typeface="Calibri"/>
              </a:rPr>
              <a:t> </a:t>
            </a:r>
            <a:r>
              <a:rPr lang="en-US" sz="2800">
                <a:latin typeface="Tenorite"/>
                <a:cs typeface="Calibri"/>
              </a:rPr>
              <a:t>learning</a:t>
            </a:r>
          </a:p>
          <a:p>
            <a:pPr marL="285750" indent="-285750">
              <a:lnSpc>
                <a:spcPct val="150000"/>
              </a:lnSpc>
              <a:spcBef>
                <a:spcPts val="0"/>
              </a:spcBef>
              <a:buClr>
                <a:srgbClr val="262626"/>
              </a:buClr>
              <a:buFont typeface="Arial,Sans-Serif" pitchFamily="18" charset="0"/>
              <a:buChar char="•"/>
            </a:pPr>
            <a:r>
              <a:rPr lang="en-US" sz="2800">
                <a:latin typeface="Tenorite"/>
                <a:cs typeface="Calibri"/>
              </a:rPr>
              <a:t>Particularly supports the large and growing number of students with disabilities</a:t>
            </a:r>
          </a:p>
          <a:p>
            <a:pPr marL="285750" indent="-285750">
              <a:lnSpc>
                <a:spcPct val="150000"/>
              </a:lnSpc>
              <a:spcBef>
                <a:spcPts val="0"/>
              </a:spcBef>
              <a:buClr>
                <a:srgbClr val="262626"/>
              </a:buClr>
              <a:buFont typeface="Arial,Sans-Serif" pitchFamily="18" charset="0"/>
              <a:buChar char="•"/>
            </a:pPr>
            <a:r>
              <a:rPr lang="en-US" sz="2800">
                <a:latin typeface="Tenorite"/>
                <a:cs typeface="Calibri"/>
              </a:rPr>
              <a:t>Improves retention</a:t>
            </a:r>
          </a:p>
          <a:p>
            <a:pPr marL="285750" indent="-285750">
              <a:lnSpc>
                <a:spcPct val="150000"/>
              </a:lnSpc>
              <a:spcBef>
                <a:spcPts val="0"/>
              </a:spcBef>
              <a:buClr>
                <a:srgbClr val="262626"/>
              </a:buClr>
              <a:buFont typeface="Arial,Sans-Serif" pitchFamily="18" charset="0"/>
              <a:buChar char="•"/>
            </a:pPr>
            <a:r>
              <a:rPr lang="en-US" sz="2800">
                <a:latin typeface="Tenorite"/>
                <a:cs typeface="Calibri"/>
              </a:rPr>
              <a:t>Inclusive environment</a:t>
            </a:r>
          </a:p>
          <a:p>
            <a:pPr marL="285750" indent="-285750">
              <a:lnSpc>
                <a:spcPct val="150000"/>
              </a:lnSpc>
              <a:spcBef>
                <a:spcPts val="0"/>
              </a:spcBef>
              <a:buClr>
                <a:srgbClr val="262626"/>
              </a:buClr>
              <a:buFont typeface="Arial,Sans-Serif" pitchFamily="18" charset="0"/>
              <a:buChar char="•"/>
            </a:pPr>
            <a:r>
              <a:rPr lang="en-US" sz="2800">
                <a:latin typeface="Tenorite"/>
                <a:cs typeface="Calibri"/>
              </a:rPr>
              <a:t>It's the law</a:t>
            </a:r>
            <a:endParaRPr lang="en-US">
              <a:cs typeface="Calibri"/>
            </a:endParaRPr>
          </a:p>
        </p:txBody>
      </p:sp>
    </p:spTree>
    <p:extLst>
      <p:ext uri="{BB962C8B-B14F-4D97-AF65-F5344CB8AC3E}">
        <p14:creationId xmlns:p14="http://schemas.microsoft.com/office/powerpoint/2010/main" val="61549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8DFF-3179-A844-FFDC-880F8F8F8704}"/>
              </a:ext>
            </a:extLst>
          </p:cNvPr>
          <p:cNvSpPr>
            <a:spLocks noGrp="1"/>
          </p:cNvSpPr>
          <p:nvPr>
            <p:ph type="title"/>
          </p:nvPr>
        </p:nvSpPr>
        <p:spPr/>
        <p:txBody>
          <a:bodyPr/>
          <a:lstStyle/>
          <a:p>
            <a:r>
              <a:rPr lang="en-US">
                <a:latin typeface="Calibri"/>
                <a:ea typeface="Calibri"/>
                <a:cs typeface="Calibri"/>
              </a:rPr>
              <a:t>Please ask questions in the chat!</a:t>
            </a:r>
            <a:endParaRPr lang="en-US"/>
          </a:p>
        </p:txBody>
      </p:sp>
    </p:spTree>
    <p:extLst>
      <p:ext uri="{BB962C8B-B14F-4D97-AF65-F5344CB8AC3E}">
        <p14:creationId xmlns:p14="http://schemas.microsoft.com/office/powerpoint/2010/main" val="4133004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75B4-9887-2DF8-48C1-B497FBC5DCFA}"/>
              </a:ext>
            </a:extLst>
          </p:cNvPr>
          <p:cNvSpPr>
            <a:spLocks noGrp="1"/>
          </p:cNvSpPr>
          <p:nvPr>
            <p:ph type="title"/>
          </p:nvPr>
        </p:nvSpPr>
        <p:spPr/>
        <p:txBody>
          <a:bodyPr/>
          <a:lstStyle/>
          <a:p>
            <a:r>
              <a:rPr lang="en-US" dirty="0">
                <a:latin typeface="Calibri"/>
                <a:ea typeface="Calibri"/>
                <a:cs typeface="Calibri"/>
              </a:rPr>
              <a:t>Create a Sandbox Course in Canvas</a:t>
            </a:r>
            <a:endParaRPr lang="en-US" dirty="0"/>
          </a:p>
        </p:txBody>
      </p:sp>
      <p:sp>
        <p:nvSpPr>
          <p:cNvPr id="3" name="Content Placeholder 2">
            <a:extLst>
              <a:ext uri="{FF2B5EF4-FFF2-40B4-BE49-F238E27FC236}">
                <a16:creationId xmlns:a16="http://schemas.microsoft.com/office/drawing/2014/main" id="{5152BF1F-01F9-E0F1-A551-18E63B7CEE8E}"/>
              </a:ext>
            </a:extLst>
          </p:cNvPr>
          <p:cNvSpPr>
            <a:spLocks noGrp="1"/>
          </p:cNvSpPr>
          <p:nvPr>
            <p:ph idx="1"/>
          </p:nvPr>
        </p:nvSpPr>
        <p:spPr>
          <a:xfrm>
            <a:off x="1066800" y="2103120"/>
            <a:ext cx="6905625" cy="3931920"/>
          </a:xfrm>
        </p:spPr>
        <p:txBody>
          <a:bodyPr vert="horz" lIns="91440" tIns="45720" rIns="91440" bIns="45720" rtlCol="0" anchor="t">
            <a:normAutofit fontScale="92500"/>
          </a:bodyPr>
          <a:lstStyle/>
          <a:p>
            <a:r>
              <a:rPr lang="en-US" sz="2400" dirty="0">
                <a:latin typeface="Calibri"/>
                <a:ea typeface="Calibri"/>
                <a:cs typeface="Calibri"/>
              </a:rPr>
              <a:t>Go to the </a:t>
            </a:r>
            <a:r>
              <a:rPr lang="en-US" sz="2400" dirty="0">
                <a:solidFill>
                  <a:srgbClr val="0070C0"/>
                </a:solidFill>
                <a:latin typeface="Calibri"/>
                <a:ea typeface="Calibri"/>
                <a:cs typeface="Calibri"/>
                <a:hlinkClick r:id="rId3">
                  <a:extLst>
                    <a:ext uri="{A12FA001-AC4F-418D-AE19-62706E023703}">
                      <ahyp:hlinkClr xmlns:ahyp="http://schemas.microsoft.com/office/drawing/2018/hyperlinkcolor" val="tx"/>
                    </a:ext>
                  </a:extLst>
                </a:hlinkClick>
              </a:rPr>
              <a:t>Canvas Utilities webpage</a:t>
            </a:r>
            <a:endParaRPr lang="en-US" sz="2400" dirty="0">
              <a:solidFill>
                <a:srgbClr val="0070C0"/>
              </a:solidFill>
              <a:ea typeface="Calibri" panose="020F0502020204030204" pitchFamily="34" charset="0"/>
              <a:hlinkClick r:id="" action="ppaction://noaction">
                <a:extLst>
                  <a:ext uri="{A12FA001-AC4F-418D-AE19-62706E023703}">
                    <ahyp:hlinkClr xmlns:ahyp="http://schemas.microsoft.com/office/drawing/2018/hyperlinkcolor" val="tx"/>
                  </a:ext>
                </a:extLst>
              </a:hlinkClick>
            </a:endParaRPr>
          </a:p>
          <a:p>
            <a:pPr>
              <a:buClr>
                <a:srgbClr val="262626"/>
              </a:buClr>
            </a:pPr>
            <a:r>
              <a:rPr lang="en-US" sz="2400" dirty="0">
                <a:latin typeface="Calibri"/>
                <a:ea typeface="Calibri"/>
                <a:cs typeface="Calibri"/>
              </a:rPr>
              <a:t>Log in using your UNL credentials if needed</a:t>
            </a:r>
            <a:endParaRPr lang="en-US" sz="2400" dirty="0">
              <a:ea typeface="Calibri"/>
            </a:endParaRPr>
          </a:p>
          <a:p>
            <a:pPr>
              <a:buClr>
                <a:srgbClr val="262626"/>
              </a:buClr>
            </a:pPr>
            <a:r>
              <a:rPr lang="en-US" sz="2400" dirty="0">
                <a:latin typeface="Calibri"/>
                <a:ea typeface="Calibri"/>
                <a:cs typeface="Calibri"/>
              </a:rPr>
              <a:t>Click on "Create Sandbox Course"</a:t>
            </a:r>
            <a:endParaRPr lang="en-US" sz="2400" dirty="0">
              <a:ea typeface="Calibri"/>
            </a:endParaRPr>
          </a:p>
          <a:p>
            <a:pPr>
              <a:buClr>
                <a:srgbClr val="262626"/>
              </a:buClr>
            </a:pPr>
            <a:r>
              <a:rPr lang="en-US" sz="2400" dirty="0">
                <a:latin typeface="Calibri"/>
                <a:ea typeface="Calibri"/>
                <a:cs typeface="Calibri"/>
              </a:rPr>
              <a:t>Write the course name and click "Submit"</a:t>
            </a:r>
            <a:endParaRPr lang="en-US" sz="2400" dirty="0">
              <a:ea typeface="Calibri"/>
            </a:endParaRPr>
          </a:p>
          <a:p>
            <a:pPr>
              <a:buClr>
                <a:srgbClr val="262626"/>
              </a:buClr>
            </a:pPr>
            <a:r>
              <a:rPr lang="en-US" sz="2400" dirty="0">
                <a:latin typeface="Calibri"/>
                <a:ea typeface="Calibri"/>
                <a:cs typeface="Calibri"/>
              </a:rPr>
              <a:t>Open the sandbox </a:t>
            </a:r>
            <a:endParaRPr lang="en-US" sz="2400" dirty="0">
              <a:ea typeface="Calibri"/>
            </a:endParaRPr>
          </a:p>
          <a:p>
            <a:pPr lvl="1">
              <a:buClr>
                <a:srgbClr val="262626"/>
              </a:buClr>
              <a:buFont typeface="Courier New" pitchFamily="18" charset="0"/>
              <a:buChar char="o"/>
            </a:pPr>
            <a:r>
              <a:rPr lang="en-US" sz="2000" dirty="0">
                <a:latin typeface="Calibri"/>
                <a:ea typeface="Calibri"/>
                <a:cs typeface="Calibri"/>
              </a:rPr>
              <a:t>In the left-hand side global navigation panel. Click on either: </a:t>
            </a:r>
            <a:endParaRPr lang="en-US" sz="2000" dirty="0">
              <a:ea typeface="Calibri"/>
            </a:endParaRPr>
          </a:p>
          <a:p>
            <a:pPr lvl="2">
              <a:buClr>
                <a:srgbClr val="262626"/>
              </a:buClr>
              <a:buFont typeface="Wingdings" pitchFamily="18" charset="0"/>
              <a:buChar char="§"/>
            </a:pPr>
            <a:r>
              <a:rPr lang="en-US" sz="1800" dirty="0">
                <a:latin typeface="Calibri"/>
                <a:ea typeface="Calibri"/>
                <a:cs typeface="Calibri"/>
              </a:rPr>
              <a:t>"Dashboard" </a:t>
            </a:r>
            <a:endParaRPr lang="en-US" sz="1800" dirty="0">
              <a:ea typeface="Calibri"/>
            </a:endParaRPr>
          </a:p>
          <a:p>
            <a:pPr lvl="3">
              <a:buClr>
                <a:srgbClr val="262626"/>
              </a:buClr>
            </a:pPr>
            <a:r>
              <a:rPr lang="en-US" sz="1800" dirty="0">
                <a:latin typeface="Calibri"/>
                <a:ea typeface="Calibri"/>
                <a:cs typeface="Calibri"/>
              </a:rPr>
              <a:t>Sandbox will be at the bottom underneath unpublished courses</a:t>
            </a:r>
            <a:endParaRPr lang="en-US" sz="1800" dirty="0">
              <a:ea typeface="Calibri"/>
            </a:endParaRPr>
          </a:p>
          <a:p>
            <a:pPr lvl="2">
              <a:buClr>
                <a:srgbClr val="262626"/>
              </a:buClr>
              <a:buFont typeface="Wingdings" pitchFamily="18" charset="0"/>
              <a:buChar char="§"/>
            </a:pPr>
            <a:r>
              <a:rPr lang="en-US" sz="1800" dirty="0">
                <a:latin typeface="Calibri"/>
                <a:ea typeface="Calibri"/>
                <a:cs typeface="Calibri"/>
              </a:rPr>
              <a:t>Courses</a:t>
            </a:r>
          </a:p>
          <a:p>
            <a:pPr lvl="3">
              <a:buClr>
                <a:srgbClr val="262626"/>
              </a:buClr>
            </a:pPr>
            <a:r>
              <a:rPr lang="en-US" sz="1800" dirty="0">
                <a:latin typeface="Calibri"/>
                <a:ea typeface="Calibri"/>
                <a:cs typeface="Calibri"/>
              </a:rPr>
              <a:t>Then select "All Courses" and click on your sandbox</a:t>
            </a:r>
          </a:p>
        </p:txBody>
      </p:sp>
      <p:pic>
        <p:nvPicPr>
          <p:cNvPr id="5" name="Picture 4" descr="The Canvas utilities webpage where the first option is create sandbox course">
            <a:extLst>
              <a:ext uri="{FF2B5EF4-FFF2-40B4-BE49-F238E27FC236}">
                <a16:creationId xmlns:a16="http://schemas.microsoft.com/office/drawing/2014/main" id="{42E1AFCA-C781-F91B-59CC-50DE88849165}"/>
              </a:ext>
            </a:extLst>
          </p:cNvPr>
          <p:cNvPicPr>
            <a:picLocks noChangeAspect="1"/>
          </p:cNvPicPr>
          <p:nvPr/>
        </p:nvPicPr>
        <p:blipFill>
          <a:blip r:embed="rId4">
            <a:extLst>
              <a:ext uri="{28A0092B-C50C-407E-A947-70E740481C1C}">
                <a14:useLocalDpi xmlns:a14="http://schemas.microsoft.com/office/drawing/2010/main" val="0"/>
              </a:ext>
            </a:extLst>
          </a:blip>
          <a:srcRect l="66724" t="30767" r="17069"/>
          <a:stretch/>
        </p:blipFill>
        <p:spPr>
          <a:xfrm>
            <a:off x="8118148" y="2103119"/>
            <a:ext cx="3181788" cy="3183255"/>
          </a:xfrm>
          <a:prstGeom prst="rect">
            <a:avLst/>
          </a:prstGeom>
        </p:spPr>
      </p:pic>
    </p:spTree>
    <p:extLst>
      <p:ext uri="{BB962C8B-B14F-4D97-AF65-F5344CB8AC3E}">
        <p14:creationId xmlns:p14="http://schemas.microsoft.com/office/powerpoint/2010/main" val="266587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9EE6-6AF0-A8EF-07C8-302B6FB9EAF7}"/>
              </a:ext>
            </a:extLst>
          </p:cNvPr>
          <p:cNvSpPr>
            <a:spLocks noGrp="1"/>
          </p:cNvSpPr>
          <p:nvPr>
            <p:ph type="title"/>
          </p:nvPr>
        </p:nvSpPr>
        <p:spPr/>
        <p:txBody>
          <a:bodyPr>
            <a:normAutofit/>
          </a:bodyPr>
          <a:lstStyle/>
          <a:p>
            <a:r>
              <a:rPr lang="en-US" dirty="0">
                <a:latin typeface="Calibri"/>
                <a:ea typeface="Calibri"/>
                <a:cs typeface="Calibri"/>
              </a:rPr>
              <a:t>Importing the Example Canvas Course</a:t>
            </a:r>
            <a:endParaRPr lang="en-US" dirty="0"/>
          </a:p>
        </p:txBody>
      </p:sp>
      <p:sp>
        <p:nvSpPr>
          <p:cNvPr id="3" name="Content Placeholder 2">
            <a:extLst>
              <a:ext uri="{FF2B5EF4-FFF2-40B4-BE49-F238E27FC236}">
                <a16:creationId xmlns:a16="http://schemas.microsoft.com/office/drawing/2014/main" id="{05E761AF-7EB9-5EFF-CC06-754273764831}"/>
              </a:ext>
            </a:extLst>
          </p:cNvPr>
          <p:cNvSpPr>
            <a:spLocks noGrp="1"/>
          </p:cNvSpPr>
          <p:nvPr>
            <p:ph sz="half" idx="1"/>
          </p:nvPr>
        </p:nvSpPr>
        <p:spPr>
          <a:xfrm>
            <a:off x="1066799" y="2103120"/>
            <a:ext cx="5548009" cy="4112286"/>
          </a:xfrm>
        </p:spPr>
        <p:txBody>
          <a:bodyPr vert="horz" lIns="91440" tIns="45720" rIns="91440" bIns="45720" rtlCol="0" anchor="t">
            <a:normAutofit fontScale="92500" lnSpcReduction="20000"/>
          </a:bodyPr>
          <a:lstStyle/>
          <a:p>
            <a:r>
              <a:rPr lang="en-US" sz="2400" dirty="0">
                <a:latin typeface="Calibri"/>
                <a:ea typeface="Calibri"/>
                <a:cs typeface="Calibri"/>
              </a:rPr>
              <a:t>In the right-hand menu, select "Import from Commons"</a:t>
            </a:r>
          </a:p>
          <a:p>
            <a:pPr>
              <a:buClr>
                <a:srgbClr val="262626"/>
              </a:buClr>
            </a:pPr>
            <a:r>
              <a:rPr lang="en-US" sz="2400" dirty="0">
                <a:latin typeface="Calibri"/>
                <a:ea typeface="Calibri"/>
                <a:cs typeface="Calibri"/>
              </a:rPr>
              <a:t>In the top search bar, search for "Canvas Accessibility Demo" and click on the title of the course</a:t>
            </a:r>
            <a:endParaRPr lang="en-US" sz="2400" dirty="0">
              <a:ea typeface="Calibri"/>
            </a:endParaRPr>
          </a:p>
          <a:p>
            <a:pPr>
              <a:buClr>
                <a:srgbClr val="262626"/>
              </a:buClr>
            </a:pPr>
            <a:r>
              <a:rPr lang="en-US" sz="2400" dirty="0">
                <a:latin typeface="Calibri"/>
                <a:ea typeface="Calibri"/>
                <a:cs typeface="Calibri"/>
              </a:rPr>
              <a:t>In the right-hand menu, click on "Import/Download"</a:t>
            </a:r>
            <a:endParaRPr lang="en-US" sz="2400" dirty="0">
              <a:ea typeface="Calibri"/>
            </a:endParaRPr>
          </a:p>
          <a:p>
            <a:pPr>
              <a:buClr>
                <a:srgbClr val="262626"/>
              </a:buClr>
            </a:pPr>
            <a:r>
              <a:rPr lang="en-US" sz="2400" dirty="0">
                <a:latin typeface="Calibri"/>
                <a:ea typeface="Calibri"/>
                <a:cs typeface="Calibri"/>
              </a:rPr>
              <a:t>Click the box next to the name of your sandbox</a:t>
            </a:r>
            <a:endParaRPr lang="en-US" sz="2400" dirty="0">
              <a:ea typeface="Calibri"/>
            </a:endParaRPr>
          </a:p>
          <a:p>
            <a:pPr>
              <a:buClr>
                <a:srgbClr val="262626"/>
              </a:buClr>
            </a:pPr>
            <a:r>
              <a:rPr lang="en-US" sz="2400" dirty="0">
                <a:latin typeface="Calibri"/>
                <a:ea typeface="Calibri"/>
                <a:cs typeface="Calibri"/>
              </a:rPr>
              <a:t>Scroll to the bottom and select "Import into Course"</a:t>
            </a:r>
            <a:endParaRPr lang="en-US" sz="2400" dirty="0">
              <a:ea typeface="Calibri"/>
            </a:endParaRPr>
          </a:p>
          <a:p>
            <a:pPr lvl="1">
              <a:buClr>
                <a:srgbClr val="262626"/>
              </a:buClr>
              <a:buFont typeface="Courier New" pitchFamily="18" charset="0"/>
              <a:buChar char="o"/>
            </a:pPr>
            <a:r>
              <a:rPr lang="en-US" sz="2000" dirty="0">
                <a:latin typeface="Calibri"/>
                <a:ea typeface="Calibri"/>
                <a:cs typeface="Calibri"/>
              </a:rPr>
              <a:t>It may take some time to import the material</a:t>
            </a:r>
            <a:endParaRPr lang="en-US" sz="2000" dirty="0">
              <a:ea typeface="Calibri"/>
            </a:endParaRPr>
          </a:p>
          <a:p>
            <a:pPr>
              <a:buClr>
                <a:srgbClr val="262626"/>
              </a:buClr>
            </a:pPr>
            <a:endParaRPr lang="en-US" sz="2400" dirty="0">
              <a:ea typeface="Calibri"/>
            </a:endParaRPr>
          </a:p>
          <a:p>
            <a:pPr>
              <a:buClr>
                <a:srgbClr val="262626"/>
              </a:buClr>
            </a:pPr>
            <a:endParaRPr lang="en-US" sz="2400" dirty="0">
              <a:ea typeface="Calibri"/>
            </a:endParaRPr>
          </a:p>
          <a:p>
            <a:pPr>
              <a:buClr>
                <a:srgbClr val="262626"/>
              </a:buClr>
            </a:pPr>
            <a:endParaRPr lang="en-US" sz="2400" dirty="0">
              <a:ea typeface="Calibri"/>
            </a:endParaRPr>
          </a:p>
          <a:p>
            <a:pPr>
              <a:buClr>
                <a:srgbClr val="262626"/>
              </a:buClr>
            </a:pPr>
            <a:endParaRPr lang="en-US" sz="2400" dirty="0">
              <a:ea typeface="Calibri"/>
            </a:endParaRPr>
          </a:p>
        </p:txBody>
      </p:sp>
      <p:pic>
        <p:nvPicPr>
          <p:cNvPr id="8" name="Picture 7" descr="The right-hand menu in Canvas. Import from Commons is the second option.">
            <a:extLst>
              <a:ext uri="{FF2B5EF4-FFF2-40B4-BE49-F238E27FC236}">
                <a16:creationId xmlns:a16="http://schemas.microsoft.com/office/drawing/2014/main" id="{7E1D7246-2746-A9ED-0EA9-B4F3AFB128F0}"/>
              </a:ext>
            </a:extLst>
          </p:cNvPr>
          <p:cNvPicPr>
            <a:picLocks noChangeAspect="1"/>
          </p:cNvPicPr>
          <p:nvPr/>
        </p:nvPicPr>
        <p:blipFill>
          <a:blip r:embed="rId3">
            <a:extLst>
              <a:ext uri="{28A0092B-C50C-407E-A947-70E740481C1C}">
                <a14:useLocalDpi xmlns:a14="http://schemas.microsoft.com/office/drawing/2010/main" val="0"/>
              </a:ext>
            </a:extLst>
          </a:blip>
          <a:srcRect l="92558" t="30127" b="18636"/>
          <a:stretch/>
        </p:blipFill>
        <p:spPr>
          <a:xfrm>
            <a:off x="6848272" y="2014194"/>
            <a:ext cx="2003898" cy="3231486"/>
          </a:xfrm>
          <a:prstGeom prst="rect">
            <a:avLst/>
          </a:prstGeom>
        </p:spPr>
      </p:pic>
      <p:pic>
        <p:nvPicPr>
          <p:cNvPr id="6" name="Content Placeholder 5" descr="The search screen with &quot;Canvas Accessibility Demo&quot; being searched. The first course by Ash Mitchell is the course used for this session.">
            <a:extLst>
              <a:ext uri="{FF2B5EF4-FFF2-40B4-BE49-F238E27FC236}">
                <a16:creationId xmlns:a16="http://schemas.microsoft.com/office/drawing/2014/main" id="{E5A024F3-DD62-846C-4807-CA5A63190B0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l="66774" t="28155" r="21112" b="6284"/>
          <a:stretch/>
        </p:blipFill>
        <p:spPr>
          <a:xfrm>
            <a:off x="9085634" y="2844573"/>
            <a:ext cx="2114857" cy="2680738"/>
          </a:xfrm>
        </p:spPr>
      </p:pic>
    </p:spTree>
    <p:extLst>
      <p:ext uri="{BB962C8B-B14F-4D97-AF65-F5344CB8AC3E}">
        <p14:creationId xmlns:p14="http://schemas.microsoft.com/office/powerpoint/2010/main" val="385450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769D-8259-6887-8EDC-A6C2ED852311}"/>
              </a:ext>
            </a:extLst>
          </p:cNvPr>
          <p:cNvSpPr>
            <a:spLocks noGrp="1"/>
          </p:cNvSpPr>
          <p:nvPr>
            <p:ph type="title"/>
          </p:nvPr>
        </p:nvSpPr>
        <p:spPr>
          <a:xfrm>
            <a:off x="6579450" y="727627"/>
            <a:ext cx="4957553" cy="1645920"/>
          </a:xfrm>
        </p:spPr>
        <p:txBody>
          <a:bodyPr>
            <a:normAutofit/>
          </a:bodyPr>
          <a:lstStyle/>
          <a:p>
            <a:r>
              <a:rPr lang="en-US" dirty="0"/>
              <a:t>Accessibility Checklist</a:t>
            </a:r>
          </a:p>
        </p:txBody>
      </p:sp>
      <p:sp>
        <p:nvSpPr>
          <p:cNvPr id="10" name="Rectangle 9">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2" name="Rectangle 11">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7" name="Graphic 6" descr="Presentation with Checklist">
            <a:extLst>
              <a:ext uri="{FF2B5EF4-FFF2-40B4-BE49-F238E27FC236}">
                <a16:creationId xmlns:a16="http://schemas.microsoft.com/office/drawing/2014/main" id="{0F116BED-A4FF-33B4-C952-B2E3832830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5256" y="1230863"/>
            <a:ext cx="4414438" cy="4414438"/>
          </a:xfrm>
          <a:prstGeom prst="rect">
            <a:avLst/>
          </a:prstGeom>
        </p:spPr>
      </p:pic>
      <p:sp>
        <p:nvSpPr>
          <p:cNvPr id="3" name="Content Placeholder 2">
            <a:extLst>
              <a:ext uri="{FF2B5EF4-FFF2-40B4-BE49-F238E27FC236}">
                <a16:creationId xmlns:a16="http://schemas.microsoft.com/office/drawing/2014/main" id="{B7F61E89-B735-E9B5-1E48-3627F46C9471}"/>
              </a:ext>
            </a:extLst>
          </p:cNvPr>
          <p:cNvSpPr>
            <a:spLocks noGrp="1"/>
          </p:cNvSpPr>
          <p:nvPr>
            <p:ph idx="1"/>
          </p:nvPr>
        </p:nvSpPr>
        <p:spPr>
          <a:xfrm>
            <a:off x="6579450" y="2538919"/>
            <a:ext cx="4957554" cy="3496120"/>
          </a:xfrm>
        </p:spPr>
        <p:txBody>
          <a:bodyPr>
            <a:normAutofit/>
          </a:bodyPr>
          <a:lstStyle/>
          <a:p>
            <a:r>
              <a:rPr lang="en-US" dirty="0"/>
              <a:t>Open the </a:t>
            </a:r>
            <a:r>
              <a:rPr lang="en-US" dirty="0">
                <a:solidFill>
                  <a:srgbClr val="0070C0"/>
                </a:solidFill>
                <a:hlinkClick r:id="rId4">
                  <a:extLst>
                    <a:ext uri="{A12FA001-AC4F-418D-AE19-62706E023703}">
                      <ahyp:hlinkClr xmlns:ahyp="http://schemas.microsoft.com/office/drawing/2018/hyperlinkcolor" val="tx"/>
                    </a:ext>
                  </a:extLst>
                </a:hlinkClick>
              </a:rPr>
              <a:t>Digital Accessibility Checklist for Commonly Used Programs</a:t>
            </a:r>
            <a:endParaRPr lang="en-US" dirty="0">
              <a:solidFill>
                <a:srgbClr val="0070C0"/>
              </a:solidFill>
            </a:endParaRPr>
          </a:p>
          <a:p>
            <a:pPr lvl="1"/>
            <a:r>
              <a:rPr lang="en-US" dirty="0"/>
              <a:t>Canvas Checklist is also available</a:t>
            </a:r>
          </a:p>
          <a:p>
            <a:endParaRPr lang="en-US" dirty="0"/>
          </a:p>
        </p:txBody>
      </p:sp>
    </p:spTree>
    <p:extLst>
      <p:ext uri="{BB962C8B-B14F-4D97-AF65-F5344CB8AC3E}">
        <p14:creationId xmlns:p14="http://schemas.microsoft.com/office/powerpoint/2010/main" val="303936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F29F844-713A-4FCF-AAE0-F600375E7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2" name="Rectangle 41">
            <a:extLst>
              <a:ext uri="{FF2B5EF4-FFF2-40B4-BE49-F238E27FC236}">
                <a16:creationId xmlns:a16="http://schemas.microsoft.com/office/drawing/2014/main" id="{C75EC574-A302-4180-8E31-8B5448B8A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44" name="Rectangle 43">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6295A0F-0B02-3BFD-4670-1BDBAC4A9069}"/>
              </a:ext>
            </a:extLst>
          </p:cNvPr>
          <p:cNvSpPr>
            <a:spLocks noGrp="1"/>
          </p:cNvSpPr>
          <p:nvPr>
            <p:ph type="ctrTitle"/>
          </p:nvPr>
        </p:nvSpPr>
        <p:spPr>
          <a:xfrm>
            <a:off x="868680" y="642593"/>
            <a:ext cx="6281928" cy="1744183"/>
          </a:xfrm>
        </p:spPr>
        <p:txBody>
          <a:bodyPr vert="horz" lIns="91440" tIns="45720" rIns="91440" bIns="45720" rtlCol="0" anchor="ctr">
            <a:normAutofit/>
          </a:bodyPr>
          <a:lstStyle/>
          <a:p>
            <a:pPr algn="l">
              <a:lnSpc>
                <a:spcPct val="90000"/>
              </a:lnSpc>
            </a:pPr>
            <a:r>
              <a:rPr lang="en-US" sz="3600" spc="0"/>
              <a:t>Help Strengthen Student Success At UNL!</a:t>
            </a:r>
          </a:p>
        </p:txBody>
      </p:sp>
      <p:sp>
        <p:nvSpPr>
          <p:cNvPr id="3" name="Subtitle 2">
            <a:extLst>
              <a:ext uri="{FF2B5EF4-FFF2-40B4-BE49-F238E27FC236}">
                <a16:creationId xmlns:a16="http://schemas.microsoft.com/office/drawing/2014/main" id="{A7CA21EB-470D-C775-4228-4E457DF0DC0B}"/>
              </a:ext>
            </a:extLst>
          </p:cNvPr>
          <p:cNvSpPr>
            <a:spLocks noGrp="1"/>
          </p:cNvSpPr>
          <p:nvPr>
            <p:ph type="subTitle" idx="1"/>
          </p:nvPr>
        </p:nvSpPr>
        <p:spPr>
          <a:xfrm>
            <a:off x="868680" y="2235199"/>
            <a:ext cx="6281928" cy="3980207"/>
          </a:xfrm>
        </p:spPr>
        <p:txBody>
          <a:bodyPr vert="horz" lIns="91440" tIns="45720" rIns="91440" bIns="45720" rtlCol="0">
            <a:normAutofit lnSpcReduction="10000"/>
          </a:bodyPr>
          <a:lstStyle/>
          <a:p>
            <a:pPr marL="342900" indent="-182880" algn="l">
              <a:buFont typeface="Garamond" pitchFamily="18" charset="0"/>
              <a:buChar char="◦"/>
            </a:pPr>
            <a:r>
              <a:rPr lang="en-US" sz="2300" b="0" i="0">
                <a:solidFill>
                  <a:schemeClr val="tx1"/>
                </a:solidFill>
                <a:effectLst/>
              </a:rPr>
              <a:t>Participate in a research study examining:</a:t>
            </a:r>
          </a:p>
          <a:p>
            <a:pPr marL="800100" lvl="1" indent="-182880" algn="l">
              <a:buFont typeface="Garamond" pitchFamily="18" charset="0"/>
              <a:buChar char="◦"/>
            </a:pPr>
            <a:r>
              <a:rPr lang="en-US" sz="2300" b="0" i="0">
                <a:effectLst/>
                <a:latin typeface="Calibri" panose="020F0502020204030204" pitchFamily="34" charset="0"/>
                <a:cs typeface="Calibri" panose="020F0502020204030204" pitchFamily="34" charset="0"/>
              </a:rPr>
              <a:t>The accessibility of digital course materials in Canvas</a:t>
            </a:r>
          </a:p>
          <a:p>
            <a:pPr marL="800100" lvl="1" indent="-182880" algn="l">
              <a:buFont typeface="Garamond" pitchFamily="18" charset="0"/>
              <a:buChar char="◦"/>
            </a:pPr>
            <a:r>
              <a:rPr lang="en-US" sz="2300">
                <a:latin typeface="Calibri" panose="020F0502020204030204" pitchFamily="34" charset="0"/>
                <a:cs typeface="Calibri" panose="020F0502020204030204" pitchFamily="34" charset="0"/>
              </a:rPr>
              <a:t>H</a:t>
            </a:r>
            <a:r>
              <a:rPr lang="en-US" sz="2300" b="0" i="0">
                <a:effectLst/>
                <a:latin typeface="Calibri" panose="020F0502020204030204" pitchFamily="34" charset="0"/>
                <a:cs typeface="Calibri" panose="020F0502020204030204" pitchFamily="34" charset="0"/>
              </a:rPr>
              <a:t>ow </a:t>
            </a:r>
            <a:r>
              <a:rPr lang="en-US" sz="2300">
                <a:latin typeface="Calibri" panose="020F0502020204030204" pitchFamily="34" charset="0"/>
                <a:cs typeface="Calibri" panose="020F0502020204030204" pitchFamily="34" charset="0"/>
              </a:rPr>
              <a:t>they</a:t>
            </a:r>
            <a:r>
              <a:rPr lang="en-US" sz="2300" b="0" i="0">
                <a:effectLst/>
                <a:latin typeface="Calibri" panose="020F0502020204030204" pitchFamily="34" charset="0"/>
                <a:cs typeface="Calibri" panose="020F0502020204030204" pitchFamily="34" charset="0"/>
              </a:rPr>
              <a:t> </a:t>
            </a:r>
            <a:r>
              <a:rPr lang="en-US" sz="2300">
                <a:latin typeface="Calibri" panose="020F0502020204030204" pitchFamily="34" charset="0"/>
                <a:cs typeface="Calibri" panose="020F0502020204030204" pitchFamily="34" charset="0"/>
              </a:rPr>
              <a:t>impact</a:t>
            </a:r>
            <a:r>
              <a:rPr lang="en-US" sz="2300" b="0" i="0">
                <a:effectLst/>
                <a:latin typeface="Calibri" panose="020F0502020204030204" pitchFamily="34" charset="0"/>
                <a:cs typeface="Calibri" panose="020F0502020204030204" pitchFamily="34" charset="0"/>
              </a:rPr>
              <a:t> students </a:t>
            </a:r>
          </a:p>
          <a:p>
            <a:pPr marL="342900" indent="-182880" algn="l">
              <a:buFont typeface="Garamond" pitchFamily="18" charset="0"/>
              <a:buChar char="◦"/>
            </a:pPr>
            <a:r>
              <a:rPr lang="en-US" sz="2300" b="0" i="0">
                <a:solidFill>
                  <a:schemeClr val="tx1"/>
                </a:solidFill>
                <a:effectLst/>
              </a:rPr>
              <a:t>Anyone teaching a credit-bearing course at UNL can participate</a:t>
            </a:r>
          </a:p>
          <a:p>
            <a:pPr marL="342900" indent="-182880" algn="l">
              <a:buFont typeface="Garamond" pitchFamily="18" charset="0"/>
              <a:buChar char="◦"/>
            </a:pPr>
            <a:r>
              <a:rPr lang="en-US" sz="2300">
                <a:solidFill>
                  <a:schemeClr val="tx1"/>
                </a:solidFill>
              </a:rPr>
              <a:t>Conducted by the Center for Transformative Teaching (CTT)</a:t>
            </a:r>
          </a:p>
          <a:p>
            <a:pPr marL="342900" indent="-182880" algn="l">
              <a:buFont typeface="Garamond" pitchFamily="18" charset="0"/>
              <a:buChar char="◦"/>
            </a:pPr>
            <a:r>
              <a:rPr lang="en-US" sz="2300" b="1">
                <a:solidFill>
                  <a:schemeClr val="tx1"/>
                </a:solidFill>
              </a:rPr>
              <a:t>To sign up: </a:t>
            </a:r>
            <a:r>
              <a:rPr lang="en-US" sz="2300" b="1">
                <a:solidFill>
                  <a:srgbClr val="0070C0"/>
                </a:solidFill>
                <a:hlinkClick r:id="rId3">
                  <a:extLst>
                    <a:ext uri="{A12FA001-AC4F-418D-AE19-62706E023703}">
                      <ahyp:hlinkClr xmlns:ahyp="http://schemas.microsoft.com/office/drawing/2018/hyperlinkcolor" val="tx"/>
                    </a:ext>
                  </a:extLst>
                </a:hlinkClick>
              </a:rPr>
              <a:t>go.unl.edu/</a:t>
            </a:r>
            <a:r>
              <a:rPr lang="en-US" sz="2300" b="1" err="1">
                <a:solidFill>
                  <a:srgbClr val="0070C0"/>
                </a:solidFill>
                <a:hlinkClick r:id="rId3">
                  <a:extLst>
                    <a:ext uri="{A12FA001-AC4F-418D-AE19-62706E023703}">
                      <ahyp:hlinkClr xmlns:ahyp="http://schemas.microsoft.com/office/drawing/2018/hyperlinkcolor" val="tx"/>
                    </a:ext>
                  </a:extLst>
                </a:hlinkClick>
              </a:rPr>
              <a:t>coursedesignstudy</a:t>
            </a:r>
            <a:endParaRPr lang="en-US" sz="2300" b="1">
              <a:solidFill>
                <a:srgbClr val="0070C0"/>
              </a:solidFill>
            </a:endParaRPr>
          </a:p>
          <a:p>
            <a:pPr marL="342900" indent="-182880" algn="l">
              <a:buFont typeface="Garamond" pitchFamily="18" charset="0"/>
              <a:buChar char="◦"/>
            </a:pPr>
            <a:r>
              <a:rPr lang="en-US" sz="2300">
                <a:solidFill>
                  <a:schemeClr val="tx1"/>
                </a:solidFill>
              </a:rPr>
              <a:t>Unsure? Questions? Contact </a:t>
            </a:r>
            <a:r>
              <a:rPr lang="en-US" sz="2300">
                <a:solidFill>
                  <a:srgbClr val="0070C0"/>
                </a:solidFill>
                <a:hlinkClick r:id="rId4">
                  <a:extLst>
                    <a:ext uri="{A12FA001-AC4F-418D-AE19-62706E023703}">
                      <ahyp:hlinkClr xmlns:ahyp="http://schemas.microsoft.com/office/drawing/2018/hyperlinkcolor" val="tx"/>
                    </a:ext>
                  </a:extLst>
                </a:hlinkClick>
              </a:rPr>
              <a:t>amitchell22@unl.edu</a:t>
            </a:r>
            <a:r>
              <a:rPr lang="en-US" sz="2300">
                <a:solidFill>
                  <a:schemeClr val="tx1"/>
                </a:solidFill>
              </a:rPr>
              <a:t> or </a:t>
            </a:r>
            <a:r>
              <a:rPr lang="en-US" sz="2300">
                <a:solidFill>
                  <a:srgbClr val="0070C0"/>
                </a:solidFill>
                <a:hlinkClick r:id="rId5">
                  <a:extLst>
                    <a:ext uri="{A12FA001-AC4F-418D-AE19-62706E023703}">
                      <ahyp:hlinkClr xmlns:ahyp="http://schemas.microsoft.com/office/drawing/2018/hyperlinkcolor" val="tx"/>
                    </a:ext>
                  </a:extLst>
                </a:hlinkClick>
              </a:rPr>
              <a:t>aort@unl.edu</a:t>
            </a:r>
            <a:endParaRPr lang="en-US" sz="2300">
              <a:solidFill>
                <a:srgbClr val="0070C0"/>
              </a:solidFill>
            </a:endParaRPr>
          </a:p>
          <a:p>
            <a:pPr marL="342900" indent="-182880" algn="l">
              <a:buFont typeface="Garamond" pitchFamily="18" charset="0"/>
              <a:buChar char="◦"/>
            </a:pPr>
            <a:endParaRPr lang="en-US">
              <a:solidFill>
                <a:schemeClr val="tx1"/>
              </a:solidFill>
              <a:effectLst/>
              <a:latin typeface="+mn-lt"/>
              <a:cs typeface="+mn-cs"/>
            </a:endParaRPr>
          </a:p>
        </p:txBody>
      </p:sp>
      <p:sp>
        <p:nvSpPr>
          <p:cNvPr id="46" name="Rectangle 45">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 for go.unl.edu/coursedesignstudy​">
            <a:extLst>
              <a:ext uri="{FF2B5EF4-FFF2-40B4-BE49-F238E27FC236}">
                <a16:creationId xmlns:a16="http://schemas.microsoft.com/office/drawing/2014/main" id="{8D169283-ADFB-0BBC-04B1-5BB6FF973A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8316242" y="1768534"/>
            <a:ext cx="3322121" cy="3322121"/>
          </a:xfrm>
          <a:prstGeom prst="rect">
            <a:avLst/>
          </a:prstGeom>
          <a:noFill/>
        </p:spPr>
      </p:pic>
    </p:spTree>
    <p:extLst>
      <p:ext uri="{BB962C8B-B14F-4D97-AF65-F5344CB8AC3E}">
        <p14:creationId xmlns:p14="http://schemas.microsoft.com/office/powerpoint/2010/main" val="11541739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ABFED2E02B4241A60B8AF828457D0C" ma:contentTypeVersion="18" ma:contentTypeDescription="Create a new document." ma:contentTypeScope="" ma:versionID="8d1bac585c2fc7cbc05613323e84a846">
  <xsd:schema xmlns:xsd="http://www.w3.org/2001/XMLSchema" xmlns:xs="http://www.w3.org/2001/XMLSchema" xmlns:p="http://schemas.microsoft.com/office/2006/metadata/properties" xmlns:ns3="e76664b6-cc25-4fac-bdd2-70f548f209f5" xmlns:ns4="f1b1c701-f38a-4106-bcab-8375a0d96016" targetNamespace="http://schemas.microsoft.com/office/2006/metadata/properties" ma:root="true" ma:fieldsID="605dcfb487677364ad4f59022b0c19f3" ns3:_="" ns4:_="">
    <xsd:import namespace="e76664b6-cc25-4fac-bdd2-70f548f209f5"/>
    <xsd:import namespace="f1b1c701-f38a-4106-bcab-8375a0d960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6664b6-cc25-4fac-bdd2-70f548f209f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b1c701-f38a-4106-bcab-8375a0d960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1b1c701-f38a-4106-bcab-8375a0d96016" xsi:nil="true"/>
  </documentManagement>
</p:properties>
</file>

<file path=customXml/itemProps1.xml><?xml version="1.0" encoding="utf-8"?>
<ds:datastoreItem xmlns:ds="http://schemas.openxmlformats.org/officeDocument/2006/customXml" ds:itemID="{3F547FA2-1C25-4B8F-B678-28118FBE582D}">
  <ds:schemaRefs>
    <ds:schemaRef ds:uri="e76664b6-cc25-4fac-bdd2-70f548f209f5"/>
    <ds:schemaRef ds:uri="f1b1c701-f38a-4106-bcab-8375a0d960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FFD8C1-61D1-4566-8053-B97ADDF2D59F}">
  <ds:schemaRefs>
    <ds:schemaRef ds:uri="http://schemas.microsoft.com/sharepoint/v3/contenttype/forms"/>
  </ds:schemaRefs>
</ds:datastoreItem>
</file>

<file path=customXml/itemProps3.xml><?xml version="1.0" encoding="utf-8"?>
<ds:datastoreItem xmlns:ds="http://schemas.openxmlformats.org/officeDocument/2006/customXml" ds:itemID="{E3C2EBE9-A219-438B-931C-CF3B9F55EBDC}">
  <ds:schemaRefs>
    <ds:schemaRef ds:uri="http://schemas.microsoft.com/office/2006/documentManagement/types"/>
    <ds:schemaRef ds:uri="http://purl.org/dc/dcmitype/"/>
    <ds:schemaRef ds:uri="http://purl.org/dc/terms/"/>
    <ds:schemaRef ds:uri="http://schemas.microsoft.com/office/infopath/2007/PartnerControls"/>
    <ds:schemaRef ds:uri="http://schemas.microsoft.com/office/2006/metadata/properties"/>
    <ds:schemaRef ds:uri="e76664b6-cc25-4fac-bdd2-70f548f209f5"/>
    <ds:schemaRef ds:uri="f1b1c701-f38a-4106-bcab-8375a0d96016"/>
    <ds:schemaRef ds:uri="http://purl.org/dc/elements/1.1/"/>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TM03457510[[fn=Savon]]</Template>
  <TotalTime>1255</TotalTime>
  <Words>550</Words>
  <Application>Microsoft Office PowerPoint</Application>
  <PresentationFormat>Widescreen</PresentationFormat>
  <Paragraphs>76</Paragraphs>
  <Slides>11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Arial</vt:lpstr>
      <vt:lpstr>Arial,Sans-Serif</vt:lpstr>
      <vt:lpstr>Calibri</vt:lpstr>
      <vt:lpstr>Courier New</vt:lpstr>
      <vt:lpstr>Garamond</vt:lpstr>
      <vt:lpstr>Tenorite</vt:lpstr>
      <vt:lpstr>Wingdings</vt:lpstr>
      <vt:lpstr>Savon</vt:lpstr>
      <vt:lpstr>How to Access the Example Canvas Course</vt:lpstr>
      <vt:lpstr>Canvas Accessibility Building Inclusion through Digital Accessibility Series</vt:lpstr>
      <vt:lpstr>Learning Objectives</vt:lpstr>
      <vt:lpstr>Why make your Canvas course accessible?</vt:lpstr>
      <vt:lpstr>Please ask questions in the chat!</vt:lpstr>
      <vt:lpstr>Create a Sandbox Course in Canvas</vt:lpstr>
      <vt:lpstr>Importing the Example Canvas Course</vt:lpstr>
      <vt:lpstr>Accessibility Checklist</vt:lpstr>
      <vt:lpstr>Help Strengthen Student Success At UNL!</vt:lpstr>
      <vt:lpstr>How did we do?</vt:lpstr>
      <vt:lpstr>Questions?</vt:lpstr>
    </vt:vector>
  </TitlesOfParts>
  <Company>University of Nebraska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 Mitchell</dc:creator>
  <cp:lastModifiedBy>Ash Mitchell</cp:lastModifiedBy>
  <cp:revision>2</cp:revision>
  <dcterms:created xsi:type="dcterms:W3CDTF">2024-12-13T15:52:36Z</dcterms:created>
  <dcterms:modified xsi:type="dcterms:W3CDTF">2025-02-19T16:11:16Z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0x010100D9ABFED2E02B4241A60B8AF828457D0C</vt:lpwstr>
  </property>
</Properties>
</file>